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1" r:id="rId2"/>
    <p:sldMasterId id="2147483653" r:id="rId3"/>
  </p:sldMasterIdLst>
  <p:notesMasterIdLst>
    <p:notesMasterId r:id="rId32"/>
  </p:notesMasterIdLst>
  <p:handoutMasterIdLst>
    <p:handoutMasterId r:id="rId33"/>
  </p:handoutMasterIdLst>
  <p:sldIdLst>
    <p:sldId id="256" r:id="rId4"/>
    <p:sldId id="318" r:id="rId5"/>
    <p:sldId id="264" r:id="rId6"/>
    <p:sldId id="299" r:id="rId7"/>
    <p:sldId id="300" r:id="rId8"/>
    <p:sldId id="320" r:id="rId9"/>
    <p:sldId id="322" r:id="rId10"/>
    <p:sldId id="324" r:id="rId11"/>
    <p:sldId id="325" r:id="rId12"/>
    <p:sldId id="326" r:id="rId13"/>
    <p:sldId id="328" r:id="rId14"/>
    <p:sldId id="327" r:id="rId15"/>
    <p:sldId id="329" r:id="rId16"/>
    <p:sldId id="330" r:id="rId17"/>
    <p:sldId id="331" r:id="rId18"/>
    <p:sldId id="332" r:id="rId19"/>
    <p:sldId id="333" r:id="rId20"/>
    <p:sldId id="334" r:id="rId21"/>
    <p:sldId id="303" r:id="rId22"/>
    <p:sldId id="304" r:id="rId23"/>
    <p:sldId id="305" r:id="rId24"/>
    <p:sldId id="307" r:id="rId25"/>
    <p:sldId id="321" r:id="rId26"/>
    <p:sldId id="312" r:id="rId27"/>
    <p:sldId id="311" r:id="rId28"/>
    <p:sldId id="315" r:id="rId29"/>
    <p:sldId id="317" r:id="rId30"/>
    <p:sldId id="316" r:id="rId31"/>
  </p:sldIdLst>
  <p:sldSz cx="9144000" cy="5143500" type="screen16x9"/>
  <p:notesSz cx="6858000" cy="9144000"/>
  <p:embeddedFontLst>
    <p:embeddedFont>
      <p:font typeface="Angsana New" pitchFamily="18" charset="-34"/>
      <p:regular r:id="rId34"/>
      <p:bold r:id="rId35"/>
      <p:italic r:id="rId36"/>
      <p:boldItalic r:id="rId37"/>
    </p:embeddedFont>
    <p:embeddedFont>
      <p:font typeface="TH SarabunPSK" pitchFamily="34" charset="-34"/>
      <p:regular r:id="rId38"/>
      <p:bold r:id="rId39"/>
      <p:italic r:id="rId40"/>
      <p:boldItalic r:id="rId41"/>
    </p:embeddedFont>
    <p:embeddedFont>
      <p:font typeface="Cordia New" pitchFamily="34" charset="-34"/>
      <p:regular r:id="rId42"/>
      <p:bold r:id="rId43"/>
      <p:italic r:id="rId44"/>
      <p:boldItalic r:id="rId45"/>
    </p:embeddedFont>
    <p:embeddedFont>
      <p:font typeface="Ubuntu" pitchFamily="34" charset="0"/>
      <p:regular r:id="rId46"/>
      <p:bold r:id="rId47"/>
      <p:italic r:id="rId48"/>
      <p:boldItalic r:id="rId49"/>
    </p:embeddedFont>
    <p:embeddedFont>
      <p:font typeface="Arial Unicode MS" pitchFamily="34" charset="-128"/>
      <p:regular r:id="rId50"/>
    </p:embeddedFont>
    <p:embeddedFont>
      <p:font typeface="Calibri" pitchFamily="34" charset="0"/>
      <p:regular r:id="rId51"/>
      <p:bold r:id="rId52"/>
      <p:italic r:id="rId53"/>
      <p:boldItalic r:id="rId54"/>
    </p:embeddedFont>
    <p:embeddedFont>
      <p:font typeface="Malgun Gothic" pitchFamily="34" charset="-127"/>
      <p:regular r:id="rId55"/>
      <p:bold r:id="rId56"/>
    </p:embeddedFont>
    <p:embeddedFont>
      <p:font typeface="TH Sarabun New" pitchFamily="34" charset="-34"/>
      <p:regular r:id="rId57"/>
      <p:bold r:id="rId58"/>
      <p:italic r:id="rId59"/>
      <p:boldItalic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4472C4"/>
    <a:srgbClr val="0FBBE3"/>
    <a:srgbClr val="3DD0F2"/>
    <a:srgbClr val="FFD159"/>
    <a:srgbClr val="FD6A33"/>
    <a:srgbClr val="DAE3F3"/>
    <a:srgbClr val="FFFFFF"/>
    <a:srgbClr val="C7D5E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8" autoAdjust="0"/>
    <p:restoredTop sz="92349" autoAdjust="0"/>
  </p:normalViewPr>
  <p:slideViewPr>
    <p:cSldViewPr>
      <p:cViewPr varScale="1">
        <p:scale>
          <a:sx n="90" d="100"/>
          <a:sy n="90" d="100"/>
        </p:scale>
        <p:origin x="-870" y="-10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732A8D0B-4D39-4D86-BF18-D9BAD3A3EB4A}" type="presOf" srcId="{EB7463D1-29D4-4C75-8ECF-D67112543436}" destId="{0910F409-1F3D-4705-8986-CB32F9324603}" srcOrd="0" destOrd="0" presId="urn:microsoft.com/office/officeart/2005/8/layout/chevron1"/>
    <dgm:cxn modelId="{9DFBE77B-EB42-4776-B44D-89193D421AB6}" type="presOf" srcId="{2640169F-A223-47AA-A021-0B8AFD453D82}" destId="{185A8308-F03B-4076-8468-EA6A7AEA1671}" srcOrd="0" destOrd="0" presId="urn:microsoft.com/office/officeart/2005/8/layout/chevron1"/>
    <dgm:cxn modelId="{790E9C1F-A055-4DDC-A9FA-E686BDCF8E30}" type="presOf" srcId="{514CC036-2BAB-4C9C-9237-4B54BC1C26E1}" destId="{F84569FB-4A49-43D0-9829-BA8D7EA0184C}" srcOrd="0" destOrd="0" presId="urn:microsoft.com/office/officeart/2005/8/layout/chevron1"/>
    <dgm:cxn modelId="{30A2E651-AAD0-4BE5-8841-C125A2BF23F7}" type="presOf" srcId="{E1B4A84E-ACE9-491B-92C9-BB19E8A6C8BD}" destId="{EB7F5ADA-97B2-406A-8980-FC31E80D3E02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B3C66110-616E-4AB1-81FD-0536F20FFD3E}" type="presOf" srcId="{CA49F042-544B-4B0E-8B11-746870E51401}" destId="{C69DFD78-B90B-4445-91A9-16DF79B5FE12}" srcOrd="0" destOrd="0" presId="urn:microsoft.com/office/officeart/2005/8/layout/chevron1"/>
    <dgm:cxn modelId="{865B33F1-3151-4225-9640-AAFF7982BDFD}" type="presParOf" srcId="{185A8308-F03B-4076-8468-EA6A7AEA1671}" destId="{C69DFD78-B90B-4445-91A9-16DF79B5FE12}" srcOrd="0" destOrd="0" presId="urn:microsoft.com/office/officeart/2005/8/layout/chevron1"/>
    <dgm:cxn modelId="{C34759CE-B61C-42D6-BB11-CA09B204F3F5}" type="presParOf" srcId="{185A8308-F03B-4076-8468-EA6A7AEA1671}" destId="{3D43F4E5-5F48-4BA4-B47C-A6E3F45FE0B2}" srcOrd="1" destOrd="0" presId="urn:microsoft.com/office/officeart/2005/8/layout/chevron1"/>
    <dgm:cxn modelId="{249A7A41-5D83-45C1-A4D2-C2A0209ADB16}" type="presParOf" srcId="{185A8308-F03B-4076-8468-EA6A7AEA1671}" destId="{EB7F5ADA-97B2-406A-8980-FC31E80D3E02}" srcOrd="2" destOrd="0" presId="urn:microsoft.com/office/officeart/2005/8/layout/chevron1"/>
    <dgm:cxn modelId="{782AA528-95A0-4722-8FE5-D8BDDA21684E}" type="presParOf" srcId="{185A8308-F03B-4076-8468-EA6A7AEA1671}" destId="{209BB26A-FF26-455C-B922-75A51D204A36}" srcOrd="3" destOrd="0" presId="urn:microsoft.com/office/officeart/2005/8/layout/chevron1"/>
    <dgm:cxn modelId="{AF4D23CC-6ADA-4823-971C-E66BA086D1ED}" type="presParOf" srcId="{185A8308-F03B-4076-8468-EA6A7AEA1671}" destId="{0910F409-1F3D-4705-8986-CB32F9324603}" srcOrd="4" destOrd="0" presId="urn:microsoft.com/office/officeart/2005/8/layout/chevron1"/>
    <dgm:cxn modelId="{75245253-847D-4D64-A9BE-7362D3CDD952}" type="presParOf" srcId="{185A8308-F03B-4076-8468-EA6A7AEA1671}" destId="{CD372445-EA1C-4D45-822E-132A4B6A9C91}" srcOrd="5" destOrd="0" presId="urn:microsoft.com/office/officeart/2005/8/layout/chevron1"/>
    <dgm:cxn modelId="{C25A3A13-4D22-4349-A3EB-9E4369CF0A86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FF116C55-B861-479E-AACA-0D46E3B6F63F}" type="presOf" srcId="{E1B4A84E-ACE9-491B-92C9-BB19E8A6C8BD}" destId="{EB7F5ADA-97B2-406A-8980-FC31E80D3E02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0EECB38E-C5A2-4B20-A5AD-E07EF9EB20CF}" type="presOf" srcId="{CA49F042-544B-4B0E-8B11-746870E51401}" destId="{C69DFD78-B90B-4445-91A9-16DF79B5FE12}" srcOrd="0" destOrd="0" presId="urn:microsoft.com/office/officeart/2005/8/layout/chevron1"/>
    <dgm:cxn modelId="{99340790-CC19-45DB-A609-72482842EBB6}" type="presOf" srcId="{2640169F-A223-47AA-A021-0B8AFD453D82}" destId="{185A8308-F03B-4076-8468-EA6A7AEA1671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57F9139C-03F0-4899-ACE4-8671A68339EE}" type="presOf" srcId="{514CC036-2BAB-4C9C-9237-4B54BC1C26E1}" destId="{F84569FB-4A49-43D0-9829-BA8D7EA0184C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81B0D697-2F16-4612-A2F2-0C4370112695}" type="presOf" srcId="{EB7463D1-29D4-4C75-8ECF-D67112543436}" destId="{0910F409-1F3D-4705-8986-CB32F9324603}" srcOrd="0" destOrd="0" presId="urn:microsoft.com/office/officeart/2005/8/layout/chevron1"/>
    <dgm:cxn modelId="{D953B195-19F3-49E8-9A3C-53C2353DED4F}" type="presParOf" srcId="{185A8308-F03B-4076-8468-EA6A7AEA1671}" destId="{C69DFD78-B90B-4445-91A9-16DF79B5FE12}" srcOrd="0" destOrd="0" presId="urn:microsoft.com/office/officeart/2005/8/layout/chevron1"/>
    <dgm:cxn modelId="{3CE9C091-64F1-4654-816B-5D7AA2DA9D32}" type="presParOf" srcId="{185A8308-F03B-4076-8468-EA6A7AEA1671}" destId="{3D43F4E5-5F48-4BA4-B47C-A6E3F45FE0B2}" srcOrd="1" destOrd="0" presId="urn:microsoft.com/office/officeart/2005/8/layout/chevron1"/>
    <dgm:cxn modelId="{EAC102EE-FEA7-4D40-885E-A046D9BC74F5}" type="presParOf" srcId="{185A8308-F03B-4076-8468-EA6A7AEA1671}" destId="{EB7F5ADA-97B2-406A-8980-FC31E80D3E02}" srcOrd="2" destOrd="0" presId="urn:microsoft.com/office/officeart/2005/8/layout/chevron1"/>
    <dgm:cxn modelId="{1C591A13-7E01-4792-9865-351CB242EE73}" type="presParOf" srcId="{185A8308-F03B-4076-8468-EA6A7AEA1671}" destId="{209BB26A-FF26-455C-B922-75A51D204A36}" srcOrd="3" destOrd="0" presId="urn:microsoft.com/office/officeart/2005/8/layout/chevron1"/>
    <dgm:cxn modelId="{8BFCE94C-5565-4029-B828-DA875B646BA0}" type="presParOf" srcId="{185A8308-F03B-4076-8468-EA6A7AEA1671}" destId="{0910F409-1F3D-4705-8986-CB32F9324603}" srcOrd="4" destOrd="0" presId="urn:microsoft.com/office/officeart/2005/8/layout/chevron1"/>
    <dgm:cxn modelId="{AD13BB60-3B39-44FA-A423-DD745E994781}" type="presParOf" srcId="{185A8308-F03B-4076-8468-EA6A7AEA1671}" destId="{CD372445-EA1C-4D45-822E-132A4B6A9C91}" srcOrd="5" destOrd="0" presId="urn:microsoft.com/office/officeart/2005/8/layout/chevron1"/>
    <dgm:cxn modelId="{9A53F8FC-97E1-471D-8DB2-31CBCE8D47F4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05E466B4-EE99-434F-B4F6-1402D8C35D74}" type="presOf" srcId="{E1B4A84E-ACE9-491B-92C9-BB19E8A6C8BD}" destId="{EB7F5ADA-97B2-406A-8980-FC31E80D3E02}" srcOrd="0" destOrd="0" presId="urn:microsoft.com/office/officeart/2005/8/layout/chevron1"/>
    <dgm:cxn modelId="{06129180-498C-432C-8BFF-C389824092A8}" type="presOf" srcId="{CA49F042-544B-4B0E-8B11-746870E51401}" destId="{C69DFD78-B90B-4445-91A9-16DF79B5FE12}" srcOrd="0" destOrd="0" presId="urn:microsoft.com/office/officeart/2005/8/layout/chevron1"/>
    <dgm:cxn modelId="{AB47CDC4-3170-4407-A88F-257C876972C7}" type="presOf" srcId="{2640169F-A223-47AA-A021-0B8AFD453D82}" destId="{185A8308-F03B-4076-8468-EA6A7AEA1671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553C03B7-A309-484E-8F47-D37EC65B3218}" type="presOf" srcId="{514CC036-2BAB-4C9C-9237-4B54BC1C26E1}" destId="{F84569FB-4A49-43D0-9829-BA8D7EA0184C}" srcOrd="0" destOrd="0" presId="urn:microsoft.com/office/officeart/2005/8/layout/chevron1"/>
    <dgm:cxn modelId="{1D9086B5-F2C2-41DE-9129-7E63874A3074}" type="presOf" srcId="{EB7463D1-29D4-4C75-8ECF-D67112543436}" destId="{0910F409-1F3D-4705-8986-CB32F9324603}" srcOrd="0" destOrd="0" presId="urn:microsoft.com/office/officeart/2005/8/layout/chevron1"/>
    <dgm:cxn modelId="{B92C880E-F008-4C54-A5DC-7BDCA5FA0C81}" type="presParOf" srcId="{185A8308-F03B-4076-8468-EA6A7AEA1671}" destId="{C69DFD78-B90B-4445-91A9-16DF79B5FE12}" srcOrd="0" destOrd="0" presId="urn:microsoft.com/office/officeart/2005/8/layout/chevron1"/>
    <dgm:cxn modelId="{053CF09A-A9BA-4AD6-B156-4AA4092EE38E}" type="presParOf" srcId="{185A8308-F03B-4076-8468-EA6A7AEA1671}" destId="{3D43F4E5-5F48-4BA4-B47C-A6E3F45FE0B2}" srcOrd="1" destOrd="0" presId="urn:microsoft.com/office/officeart/2005/8/layout/chevron1"/>
    <dgm:cxn modelId="{DE0B04DE-4B67-4EBF-9FEB-7AC38375A90F}" type="presParOf" srcId="{185A8308-F03B-4076-8468-EA6A7AEA1671}" destId="{EB7F5ADA-97B2-406A-8980-FC31E80D3E02}" srcOrd="2" destOrd="0" presId="urn:microsoft.com/office/officeart/2005/8/layout/chevron1"/>
    <dgm:cxn modelId="{F1E73968-1131-4229-A50B-E85DC165FDC8}" type="presParOf" srcId="{185A8308-F03B-4076-8468-EA6A7AEA1671}" destId="{209BB26A-FF26-455C-B922-75A51D204A36}" srcOrd="3" destOrd="0" presId="urn:microsoft.com/office/officeart/2005/8/layout/chevron1"/>
    <dgm:cxn modelId="{9C666227-9DE8-4193-9647-5046FA4274CF}" type="presParOf" srcId="{185A8308-F03B-4076-8468-EA6A7AEA1671}" destId="{0910F409-1F3D-4705-8986-CB32F9324603}" srcOrd="4" destOrd="0" presId="urn:microsoft.com/office/officeart/2005/8/layout/chevron1"/>
    <dgm:cxn modelId="{9F8C69D2-7556-4AFD-A122-4B56A661137F}" type="presParOf" srcId="{185A8308-F03B-4076-8468-EA6A7AEA1671}" destId="{CD372445-EA1C-4D45-822E-132A4B6A9C91}" srcOrd="5" destOrd="0" presId="urn:microsoft.com/office/officeart/2005/8/layout/chevron1"/>
    <dgm:cxn modelId="{14E89526-E0DB-4785-8035-88C2D02AE4A9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EBA690A7-9A64-4BAA-8A85-5CF47F77147A}" type="presOf" srcId="{CA49F042-544B-4B0E-8B11-746870E51401}" destId="{C69DFD78-B90B-4445-91A9-16DF79B5FE12}" srcOrd="0" destOrd="0" presId="urn:microsoft.com/office/officeart/2005/8/layout/chevron1"/>
    <dgm:cxn modelId="{D31E4221-CB7D-46AB-A600-D6DE24FEB663}" type="presOf" srcId="{EB7463D1-29D4-4C75-8ECF-D67112543436}" destId="{0910F409-1F3D-4705-8986-CB32F9324603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8792D1F6-9B7B-4D91-8C17-2C3818B3B45D}" type="presOf" srcId="{514CC036-2BAB-4C9C-9237-4B54BC1C26E1}" destId="{F84569FB-4A49-43D0-9829-BA8D7EA0184C}" srcOrd="0" destOrd="0" presId="urn:microsoft.com/office/officeart/2005/8/layout/chevron1"/>
    <dgm:cxn modelId="{D2DDF377-F5B0-4092-8291-4BE6CC7A7EDA}" type="presOf" srcId="{2640169F-A223-47AA-A021-0B8AFD453D82}" destId="{185A8308-F03B-4076-8468-EA6A7AEA1671}" srcOrd="0" destOrd="0" presId="urn:microsoft.com/office/officeart/2005/8/layout/chevron1"/>
    <dgm:cxn modelId="{1436E912-F52E-43BA-BBA6-54245EF01C65}" type="presOf" srcId="{E1B4A84E-ACE9-491B-92C9-BB19E8A6C8BD}" destId="{EB7F5ADA-97B2-406A-8980-FC31E80D3E02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6DA26BE0-9DA2-4F5F-91CC-CB7E743FB29D}" type="presParOf" srcId="{185A8308-F03B-4076-8468-EA6A7AEA1671}" destId="{C69DFD78-B90B-4445-91A9-16DF79B5FE12}" srcOrd="0" destOrd="0" presId="urn:microsoft.com/office/officeart/2005/8/layout/chevron1"/>
    <dgm:cxn modelId="{27A0D356-92D9-4382-A5A2-92B0B9F71596}" type="presParOf" srcId="{185A8308-F03B-4076-8468-EA6A7AEA1671}" destId="{3D43F4E5-5F48-4BA4-B47C-A6E3F45FE0B2}" srcOrd="1" destOrd="0" presId="urn:microsoft.com/office/officeart/2005/8/layout/chevron1"/>
    <dgm:cxn modelId="{939A3B3F-DCDD-4ED2-A1F6-CBFAFFC4AFA7}" type="presParOf" srcId="{185A8308-F03B-4076-8468-EA6A7AEA1671}" destId="{EB7F5ADA-97B2-406A-8980-FC31E80D3E02}" srcOrd="2" destOrd="0" presId="urn:microsoft.com/office/officeart/2005/8/layout/chevron1"/>
    <dgm:cxn modelId="{68EE0BA4-E167-4420-8321-3A5F48A1C1F8}" type="presParOf" srcId="{185A8308-F03B-4076-8468-EA6A7AEA1671}" destId="{209BB26A-FF26-455C-B922-75A51D204A36}" srcOrd="3" destOrd="0" presId="urn:microsoft.com/office/officeart/2005/8/layout/chevron1"/>
    <dgm:cxn modelId="{B045D760-430B-41EB-A74B-0A9FCEA9A1FE}" type="presParOf" srcId="{185A8308-F03B-4076-8468-EA6A7AEA1671}" destId="{0910F409-1F3D-4705-8986-CB32F9324603}" srcOrd="4" destOrd="0" presId="urn:microsoft.com/office/officeart/2005/8/layout/chevron1"/>
    <dgm:cxn modelId="{03EFC3C3-ACC9-4E98-9D57-EA3AC35A7A96}" type="presParOf" srcId="{185A8308-F03B-4076-8468-EA6A7AEA1671}" destId="{CD372445-EA1C-4D45-822E-132A4B6A9C91}" srcOrd="5" destOrd="0" presId="urn:microsoft.com/office/officeart/2005/8/layout/chevron1"/>
    <dgm:cxn modelId="{05A3B496-5779-4A4F-88E5-37B8BC4AEB85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587921C9-85E3-4F9F-B55D-3F9F76B3BF1C}" type="presOf" srcId="{CA49F042-544B-4B0E-8B11-746870E51401}" destId="{C69DFD78-B90B-4445-91A9-16DF79B5FE12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C86E2734-9B84-4FEA-91E7-4902ED6E9819}" type="presOf" srcId="{E1B4A84E-ACE9-491B-92C9-BB19E8A6C8BD}" destId="{EB7F5ADA-97B2-406A-8980-FC31E80D3E02}" srcOrd="0" destOrd="0" presId="urn:microsoft.com/office/officeart/2005/8/layout/chevron1"/>
    <dgm:cxn modelId="{20310F47-79C0-4AF2-9254-A25A5DCFD41C}" type="presOf" srcId="{EB7463D1-29D4-4C75-8ECF-D67112543436}" destId="{0910F409-1F3D-4705-8986-CB32F9324603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62F44BA0-0533-4A41-BD8F-5469DFD975B3}" type="presOf" srcId="{514CC036-2BAB-4C9C-9237-4B54BC1C26E1}" destId="{F84569FB-4A49-43D0-9829-BA8D7EA0184C}" srcOrd="0" destOrd="0" presId="urn:microsoft.com/office/officeart/2005/8/layout/chevron1"/>
    <dgm:cxn modelId="{092930A7-9005-4654-A984-A3FBEC8B540E}" type="presOf" srcId="{2640169F-A223-47AA-A021-0B8AFD453D82}" destId="{185A8308-F03B-4076-8468-EA6A7AEA1671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B3424378-1A68-479F-A984-F3FCDA98022B}" type="presParOf" srcId="{185A8308-F03B-4076-8468-EA6A7AEA1671}" destId="{C69DFD78-B90B-4445-91A9-16DF79B5FE12}" srcOrd="0" destOrd="0" presId="urn:microsoft.com/office/officeart/2005/8/layout/chevron1"/>
    <dgm:cxn modelId="{E286E467-FBC3-40E5-A50A-FE0E1CAA7409}" type="presParOf" srcId="{185A8308-F03B-4076-8468-EA6A7AEA1671}" destId="{3D43F4E5-5F48-4BA4-B47C-A6E3F45FE0B2}" srcOrd="1" destOrd="0" presId="urn:microsoft.com/office/officeart/2005/8/layout/chevron1"/>
    <dgm:cxn modelId="{347E613C-64CD-462F-B109-F861189C1352}" type="presParOf" srcId="{185A8308-F03B-4076-8468-EA6A7AEA1671}" destId="{EB7F5ADA-97B2-406A-8980-FC31E80D3E02}" srcOrd="2" destOrd="0" presId="urn:microsoft.com/office/officeart/2005/8/layout/chevron1"/>
    <dgm:cxn modelId="{51CAE70E-3EBE-44BF-BC28-06E0017B644E}" type="presParOf" srcId="{185A8308-F03B-4076-8468-EA6A7AEA1671}" destId="{209BB26A-FF26-455C-B922-75A51D204A36}" srcOrd="3" destOrd="0" presId="urn:microsoft.com/office/officeart/2005/8/layout/chevron1"/>
    <dgm:cxn modelId="{6D49E7B5-7973-4A27-9596-59C72C27CBC8}" type="presParOf" srcId="{185A8308-F03B-4076-8468-EA6A7AEA1671}" destId="{0910F409-1F3D-4705-8986-CB32F9324603}" srcOrd="4" destOrd="0" presId="urn:microsoft.com/office/officeart/2005/8/layout/chevron1"/>
    <dgm:cxn modelId="{BDB4730B-C84C-4F84-83DA-C9864B0EE565}" type="presParOf" srcId="{185A8308-F03B-4076-8468-EA6A7AEA1671}" destId="{CD372445-EA1C-4D45-822E-132A4B6A9C91}" srcOrd="5" destOrd="0" presId="urn:microsoft.com/office/officeart/2005/8/layout/chevron1"/>
    <dgm:cxn modelId="{E0CE3BBC-1CF1-4388-A2BB-F2A5B3DF7375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371A3F7C-C121-468A-8971-2C0EBE559E8F}" type="presOf" srcId="{514CC036-2BAB-4C9C-9237-4B54BC1C26E1}" destId="{F84569FB-4A49-43D0-9829-BA8D7EA0184C}" srcOrd="0" destOrd="0" presId="urn:microsoft.com/office/officeart/2005/8/layout/chevron1"/>
    <dgm:cxn modelId="{2558338C-29EF-4E1D-8040-23088276D3D9}" type="presOf" srcId="{E1B4A84E-ACE9-491B-92C9-BB19E8A6C8BD}" destId="{EB7F5ADA-97B2-406A-8980-FC31E80D3E02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F694E551-7165-455A-8DA3-15E4E6809667}" type="presOf" srcId="{EB7463D1-29D4-4C75-8ECF-D67112543436}" destId="{0910F409-1F3D-4705-8986-CB32F9324603}" srcOrd="0" destOrd="0" presId="urn:microsoft.com/office/officeart/2005/8/layout/chevron1"/>
    <dgm:cxn modelId="{DD4C1313-70A8-49C9-BD69-3C72D07553E1}" type="presOf" srcId="{2640169F-A223-47AA-A021-0B8AFD453D82}" destId="{185A8308-F03B-4076-8468-EA6A7AEA1671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A48E4E1F-5974-4CF6-90C3-E53586C1ECAF}" type="presOf" srcId="{CA49F042-544B-4B0E-8B11-746870E51401}" destId="{C69DFD78-B90B-4445-91A9-16DF79B5FE12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0DE6FC7B-3F5B-41B6-93EC-7B564FACED3C}" type="presParOf" srcId="{185A8308-F03B-4076-8468-EA6A7AEA1671}" destId="{C69DFD78-B90B-4445-91A9-16DF79B5FE12}" srcOrd="0" destOrd="0" presId="urn:microsoft.com/office/officeart/2005/8/layout/chevron1"/>
    <dgm:cxn modelId="{0AE079EA-457E-4A4A-AEC5-D7A16F0D8E46}" type="presParOf" srcId="{185A8308-F03B-4076-8468-EA6A7AEA1671}" destId="{3D43F4E5-5F48-4BA4-B47C-A6E3F45FE0B2}" srcOrd="1" destOrd="0" presId="urn:microsoft.com/office/officeart/2005/8/layout/chevron1"/>
    <dgm:cxn modelId="{684345D0-2B74-4CA3-85BA-B73238EE2710}" type="presParOf" srcId="{185A8308-F03B-4076-8468-EA6A7AEA1671}" destId="{EB7F5ADA-97B2-406A-8980-FC31E80D3E02}" srcOrd="2" destOrd="0" presId="urn:microsoft.com/office/officeart/2005/8/layout/chevron1"/>
    <dgm:cxn modelId="{A53D1541-1F87-4B4C-8B6D-290B83E698CB}" type="presParOf" srcId="{185A8308-F03B-4076-8468-EA6A7AEA1671}" destId="{209BB26A-FF26-455C-B922-75A51D204A36}" srcOrd="3" destOrd="0" presId="urn:microsoft.com/office/officeart/2005/8/layout/chevron1"/>
    <dgm:cxn modelId="{34D87E02-F6E3-4737-ADF0-3AC4C77C294C}" type="presParOf" srcId="{185A8308-F03B-4076-8468-EA6A7AEA1671}" destId="{0910F409-1F3D-4705-8986-CB32F9324603}" srcOrd="4" destOrd="0" presId="urn:microsoft.com/office/officeart/2005/8/layout/chevron1"/>
    <dgm:cxn modelId="{F9B5273D-DF8B-4082-A2C9-AF0AC3A458A9}" type="presParOf" srcId="{185A8308-F03B-4076-8468-EA6A7AEA1671}" destId="{CD372445-EA1C-4D45-822E-132A4B6A9C91}" srcOrd="5" destOrd="0" presId="urn:microsoft.com/office/officeart/2005/8/layout/chevron1"/>
    <dgm:cxn modelId="{DE348EBB-7F80-4F69-A665-0693F15AFAF3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 custLinFactNeighborY="3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 custLinFactNeighborY="85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 custLinFactNeighborY="85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 custLinFactNeighborY="37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F6AF5DD6-8C89-4E9D-8047-7B59CB148930}" type="presOf" srcId="{2640169F-A223-47AA-A021-0B8AFD453D82}" destId="{185A8308-F03B-4076-8468-EA6A7AEA1671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3317ADFA-CD9D-4AAC-BAF9-93E7F6F8A6ED}" type="presOf" srcId="{EB7463D1-29D4-4C75-8ECF-D67112543436}" destId="{0910F409-1F3D-4705-8986-CB32F9324603}" srcOrd="0" destOrd="0" presId="urn:microsoft.com/office/officeart/2005/8/layout/chevron1"/>
    <dgm:cxn modelId="{29309F83-54BF-4BC5-A8E0-6E23122C2D9A}" type="presOf" srcId="{E1B4A84E-ACE9-491B-92C9-BB19E8A6C8BD}" destId="{EB7F5ADA-97B2-406A-8980-FC31E80D3E02}" srcOrd="0" destOrd="0" presId="urn:microsoft.com/office/officeart/2005/8/layout/chevron1"/>
    <dgm:cxn modelId="{D23EFF4A-26A9-4811-9C5F-611E4D839E63}" type="presOf" srcId="{CA49F042-544B-4B0E-8B11-746870E51401}" destId="{C69DFD78-B90B-4445-91A9-16DF79B5FE12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D64DA103-CFE4-4ECD-89BD-FF1595024DD7}" type="presOf" srcId="{514CC036-2BAB-4C9C-9237-4B54BC1C26E1}" destId="{F84569FB-4A49-43D0-9829-BA8D7EA0184C}" srcOrd="0" destOrd="0" presId="urn:microsoft.com/office/officeart/2005/8/layout/chevron1"/>
    <dgm:cxn modelId="{F5E449FD-1F9D-4B35-8EAF-24F904A4C15A}" type="presParOf" srcId="{185A8308-F03B-4076-8468-EA6A7AEA1671}" destId="{C69DFD78-B90B-4445-91A9-16DF79B5FE12}" srcOrd="0" destOrd="0" presId="urn:microsoft.com/office/officeart/2005/8/layout/chevron1"/>
    <dgm:cxn modelId="{CBCFECBE-6DE3-468A-A3DB-0048D4DA7508}" type="presParOf" srcId="{185A8308-F03B-4076-8468-EA6A7AEA1671}" destId="{3D43F4E5-5F48-4BA4-B47C-A6E3F45FE0B2}" srcOrd="1" destOrd="0" presId="urn:microsoft.com/office/officeart/2005/8/layout/chevron1"/>
    <dgm:cxn modelId="{387132DF-E051-4A4D-BDAF-966EF5108C90}" type="presParOf" srcId="{185A8308-F03B-4076-8468-EA6A7AEA1671}" destId="{EB7F5ADA-97B2-406A-8980-FC31E80D3E02}" srcOrd="2" destOrd="0" presId="urn:microsoft.com/office/officeart/2005/8/layout/chevron1"/>
    <dgm:cxn modelId="{C2DDA4A4-6544-4863-B0D6-CD980B34F086}" type="presParOf" srcId="{185A8308-F03B-4076-8468-EA6A7AEA1671}" destId="{209BB26A-FF26-455C-B922-75A51D204A36}" srcOrd="3" destOrd="0" presId="urn:microsoft.com/office/officeart/2005/8/layout/chevron1"/>
    <dgm:cxn modelId="{C60B19AD-7523-4AF4-87D1-82D39359C7B7}" type="presParOf" srcId="{185A8308-F03B-4076-8468-EA6A7AEA1671}" destId="{0910F409-1F3D-4705-8986-CB32F9324603}" srcOrd="4" destOrd="0" presId="urn:microsoft.com/office/officeart/2005/8/layout/chevron1"/>
    <dgm:cxn modelId="{10175085-A8DE-4C4D-90AC-2B2046FF1DCD}" type="presParOf" srcId="{185A8308-F03B-4076-8468-EA6A7AEA1671}" destId="{CD372445-EA1C-4D45-822E-132A4B6A9C91}" srcOrd="5" destOrd="0" presId="urn:microsoft.com/office/officeart/2005/8/layout/chevron1"/>
    <dgm:cxn modelId="{04FB606E-8754-4937-987D-B1498F6BBF07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2987AC-BB6B-457F-B526-79E21D4E4543}" type="presOf" srcId="{CA49F042-544B-4B0E-8B11-746870E51401}" destId="{C69DFD78-B90B-4445-91A9-16DF79B5FE12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4209D274-7663-4F12-ADAA-514AFA9CB96F}" type="presOf" srcId="{EB7463D1-29D4-4C75-8ECF-D67112543436}" destId="{0910F409-1F3D-4705-8986-CB32F9324603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CDCF08AF-72D7-4FD2-9F4E-2DC2E18A26B0}" type="presOf" srcId="{2640169F-A223-47AA-A021-0B8AFD453D82}" destId="{185A8308-F03B-4076-8468-EA6A7AEA1671}" srcOrd="0" destOrd="0" presId="urn:microsoft.com/office/officeart/2005/8/layout/chevron1"/>
    <dgm:cxn modelId="{67305D94-97B1-4405-A400-AABEF95EF488}" type="presOf" srcId="{E1B4A84E-ACE9-491B-92C9-BB19E8A6C8BD}" destId="{EB7F5ADA-97B2-406A-8980-FC31E80D3E02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40840706-3B10-4457-BA4F-6EABBEA89651}" type="presOf" srcId="{514CC036-2BAB-4C9C-9237-4B54BC1C26E1}" destId="{F84569FB-4A49-43D0-9829-BA8D7EA0184C}" srcOrd="0" destOrd="0" presId="urn:microsoft.com/office/officeart/2005/8/layout/chevron1"/>
    <dgm:cxn modelId="{1CEC5FAF-1FD2-45A6-BF17-C2149F269CB8}" type="presParOf" srcId="{185A8308-F03B-4076-8468-EA6A7AEA1671}" destId="{C69DFD78-B90B-4445-91A9-16DF79B5FE12}" srcOrd="0" destOrd="0" presId="urn:microsoft.com/office/officeart/2005/8/layout/chevron1"/>
    <dgm:cxn modelId="{7B40DED9-D375-409D-A175-B98178ACD046}" type="presParOf" srcId="{185A8308-F03B-4076-8468-EA6A7AEA1671}" destId="{3D43F4E5-5F48-4BA4-B47C-A6E3F45FE0B2}" srcOrd="1" destOrd="0" presId="urn:microsoft.com/office/officeart/2005/8/layout/chevron1"/>
    <dgm:cxn modelId="{ECBE12B5-A30B-4709-828B-880DCCD4E587}" type="presParOf" srcId="{185A8308-F03B-4076-8468-EA6A7AEA1671}" destId="{EB7F5ADA-97B2-406A-8980-FC31E80D3E02}" srcOrd="2" destOrd="0" presId="urn:microsoft.com/office/officeart/2005/8/layout/chevron1"/>
    <dgm:cxn modelId="{13853CFA-0AC7-49AF-8683-09BFDE3BEF20}" type="presParOf" srcId="{185A8308-F03B-4076-8468-EA6A7AEA1671}" destId="{209BB26A-FF26-455C-B922-75A51D204A36}" srcOrd="3" destOrd="0" presId="urn:microsoft.com/office/officeart/2005/8/layout/chevron1"/>
    <dgm:cxn modelId="{3F247725-E10F-44A5-994E-5CA7F306B647}" type="presParOf" srcId="{185A8308-F03B-4076-8468-EA6A7AEA1671}" destId="{0910F409-1F3D-4705-8986-CB32F9324603}" srcOrd="4" destOrd="0" presId="urn:microsoft.com/office/officeart/2005/8/layout/chevron1"/>
    <dgm:cxn modelId="{E3F3DE31-9425-4CCB-8493-17FF814248DE}" type="presParOf" srcId="{185A8308-F03B-4076-8468-EA6A7AEA1671}" destId="{CD372445-EA1C-4D45-822E-132A4B6A9C91}" srcOrd="5" destOrd="0" presId="urn:microsoft.com/office/officeart/2005/8/layout/chevron1"/>
    <dgm:cxn modelId="{996AA25E-3740-44E6-AC56-CD7D244A126A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 custLinFactY="45467" custLinFactNeighborX="99995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3EE1A63D-6DBA-4F16-B0FF-2CCA0DAE1575}" type="presOf" srcId="{514CC036-2BAB-4C9C-9237-4B54BC1C26E1}" destId="{F84569FB-4A49-43D0-9829-BA8D7EA0184C}" srcOrd="0" destOrd="0" presId="urn:microsoft.com/office/officeart/2005/8/layout/chevron1"/>
    <dgm:cxn modelId="{CDE2336F-18FA-4265-9CA1-3FAA319C0FA8}" type="presOf" srcId="{2640169F-A223-47AA-A021-0B8AFD453D82}" destId="{185A8308-F03B-4076-8468-EA6A7AEA1671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3A0AD1AB-7998-40E0-851A-F67E7DE93912}" type="presOf" srcId="{EB7463D1-29D4-4C75-8ECF-D67112543436}" destId="{0910F409-1F3D-4705-8986-CB32F9324603}" srcOrd="0" destOrd="0" presId="urn:microsoft.com/office/officeart/2005/8/layout/chevron1"/>
    <dgm:cxn modelId="{7874A06E-0735-492A-8ADA-641D69B04277}" type="presOf" srcId="{CA49F042-544B-4B0E-8B11-746870E51401}" destId="{C69DFD78-B90B-4445-91A9-16DF79B5FE12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B34CE19E-7F7D-4E69-BD3E-4FECD819938E}" type="presOf" srcId="{E1B4A84E-ACE9-491B-92C9-BB19E8A6C8BD}" destId="{EB7F5ADA-97B2-406A-8980-FC31E80D3E02}" srcOrd="0" destOrd="0" presId="urn:microsoft.com/office/officeart/2005/8/layout/chevron1"/>
    <dgm:cxn modelId="{207A6597-2537-4ECB-B4E3-D7677490B50C}" type="presParOf" srcId="{185A8308-F03B-4076-8468-EA6A7AEA1671}" destId="{C69DFD78-B90B-4445-91A9-16DF79B5FE12}" srcOrd="0" destOrd="0" presId="urn:microsoft.com/office/officeart/2005/8/layout/chevron1"/>
    <dgm:cxn modelId="{FD595587-6BE5-4D0A-B851-4A7900E463E1}" type="presParOf" srcId="{185A8308-F03B-4076-8468-EA6A7AEA1671}" destId="{3D43F4E5-5F48-4BA4-B47C-A6E3F45FE0B2}" srcOrd="1" destOrd="0" presId="urn:microsoft.com/office/officeart/2005/8/layout/chevron1"/>
    <dgm:cxn modelId="{457AE231-99FC-4E8D-9142-A268AF062D24}" type="presParOf" srcId="{185A8308-F03B-4076-8468-EA6A7AEA1671}" destId="{EB7F5ADA-97B2-406A-8980-FC31E80D3E02}" srcOrd="2" destOrd="0" presId="urn:microsoft.com/office/officeart/2005/8/layout/chevron1"/>
    <dgm:cxn modelId="{7E7522E7-D372-4A1B-BF05-7F407DD5A542}" type="presParOf" srcId="{185A8308-F03B-4076-8468-EA6A7AEA1671}" destId="{209BB26A-FF26-455C-B922-75A51D204A36}" srcOrd="3" destOrd="0" presId="urn:microsoft.com/office/officeart/2005/8/layout/chevron1"/>
    <dgm:cxn modelId="{35357123-A746-42FE-8E78-F576EBC9BE85}" type="presParOf" srcId="{185A8308-F03B-4076-8468-EA6A7AEA1671}" destId="{0910F409-1F3D-4705-8986-CB32F9324603}" srcOrd="4" destOrd="0" presId="urn:microsoft.com/office/officeart/2005/8/layout/chevron1"/>
    <dgm:cxn modelId="{14E1B164-1682-46BF-90EE-B8FA84824F91}" type="presParOf" srcId="{185A8308-F03B-4076-8468-EA6A7AEA1671}" destId="{CD372445-EA1C-4D45-822E-132A4B6A9C91}" srcOrd="5" destOrd="0" presId="urn:microsoft.com/office/officeart/2005/8/layout/chevron1"/>
    <dgm:cxn modelId="{55B525CE-5301-450A-9C1D-7F1DCBEE5C1B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A6B0DBE1-FD9E-40C0-B58F-D24792B59015}" type="presOf" srcId="{2640169F-A223-47AA-A021-0B8AFD453D82}" destId="{185A8308-F03B-4076-8468-EA6A7AEA1671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35DFA0F0-8C70-4D54-9C90-69C10AEB43B0}" type="presOf" srcId="{CA49F042-544B-4B0E-8B11-746870E51401}" destId="{C69DFD78-B90B-4445-91A9-16DF79B5FE12}" srcOrd="0" destOrd="0" presId="urn:microsoft.com/office/officeart/2005/8/layout/chevron1"/>
    <dgm:cxn modelId="{2E4E3860-44ED-491A-B4EC-0C897411119F}" type="presOf" srcId="{514CC036-2BAB-4C9C-9237-4B54BC1C26E1}" destId="{F84569FB-4A49-43D0-9829-BA8D7EA0184C}" srcOrd="0" destOrd="0" presId="urn:microsoft.com/office/officeart/2005/8/layout/chevron1"/>
    <dgm:cxn modelId="{1A496D8D-4199-4409-8F49-463786D6B2F6}" type="presOf" srcId="{E1B4A84E-ACE9-491B-92C9-BB19E8A6C8BD}" destId="{EB7F5ADA-97B2-406A-8980-FC31E80D3E02}" srcOrd="0" destOrd="0" presId="urn:microsoft.com/office/officeart/2005/8/layout/chevron1"/>
    <dgm:cxn modelId="{62470FA6-9C8A-4114-8696-A24BD35D8106}" type="presOf" srcId="{EB7463D1-29D4-4C75-8ECF-D67112543436}" destId="{0910F409-1F3D-4705-8986-CB32F9324603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34D288EF-79AA-4C59-8BC6-F9A9F4E91C4E}" type="presParOf" srcId="{185A8308-F03B-4076-8468-EA6A7AEA1671}" destId="{C69DFD78-B90B-4445-91A9-16DF79B5FE12}" srcOrd="0" destOrd="0" presId="urn:microsoft.com/office/officeart/2005/8/layout/chevron1"/>
    <dgm:cxn modelId="{B8C3E843-6D96-4974-995B-3156E186073C}" type="presParOf" srcId="{185A8308-F03B-4076-8468-EA6A7AEA1671}" destId="{3D43F4E5-5F48-4BA4-B47C-A6E3F45FE0B2}" srcOrd="1" destOrd="0" presId="urn:microsoft.com/office/officeart/2005/8/layout/chevron1"/>
    <dgm:cxn modelId="{01ED5184-551F-43EA-A90B-2AD2651FCFDB}" type="presParOf" srcId="{185A8308-F03B-4076-8468-EA6A7AEA1671}" destId="{EB7F5ADA-97B2-406A-8980-FC31E80D3E02}" srcOrd="2" destOrd="0" presId="urn:microsoft.com/office/officeart/2005/8/layout/chevron1"/>
    <dgm:cxn modelId="{9404CBBB-44E5-421A-AEE2-604ADD2E7569}" type="presParOf" srcId="{185A8308-F03B-4076-8468-EA6A7AEA1671}" destId="{209BB26A-FF26-455C-B922-75A51D204A36}" srcOrd="3" destOrd="0" presId="urn:microsoft.com/office/officeart/2005/8/layout/chevron1"/>
    <dgm:cxn modelId="{4FB3F5F4-2D89-4628-A92E-C38D50502E30}" type="presParOf" srcId="{185A8308-F03B-4076-8468-EA6A7AEA1671}" destId="{0910F409-1F3D-4705-8986-CB32F9324603}" srcOrd="4" destOrd="0" presId="urn:microsoft.com/office/officeart/2005/8/layout/chevron1"/>
    <dgm:cxn modelId="{A21A3D9C-DF60-443D-9F6F-5F6918CF20EF}" type="presParOf" srcId="{185A8308-F03B-4076-8468-EA6A7AEA1671}" destId="{CD372445-EA1C-4D45-822E-132A4B6A9C91}" srcOrd="5" destOrd="0" presId="urn:microsoft.com/office/officeart/2005/8/layout/chevron1"/>
    <dgm:cxn modelId="{A571F58C-3028-4BAC-8DB8-1B764DDBC165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/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/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th-TH" sz="18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b="1" dirty="0">
            <a:solidFill>
              <a:schemeClr val="bg1"/>
            </a:solidFill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/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 custScaleY="1074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63FC1853-11F8-4CFC-90E1-D4C61343A10C}" type="presOf" srcId="{CA49F042-544B-4B0E-8B11-746870E51401}" destId="{C69DFD78-B90B-4445-91A9-16DF79B5FE12}" srcOrd="0" destOrd="0" presId="urn:microsoft.com/office/officeart/2005/8/layout/chevron1"/>
    <dgm:cxn modelId="{D14C5E38-DAA4-4DDF-875E-3B07E835BB7F}" type="presOf" srcId="{514CC036-2BAB-4C9C-9237-4B54BC1C26E1}" destId="{F84569FB-4A49-43D0-9829-BA8D7EA0184C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028E3225-CC23-4816-9775-A2DB3902F860}" type="presOf" srcId="{EB7463D1-29D4-4C75-8ECF-D67112543436}" destId="{0910F409-1F3D-4705-8986-CB32F9324603}" srcOrd="0" destOrd="0" presId="urn:microsoft.com/office/officeart/2005/8/layout/chevron1"/>
    <dgm:cxn modelId="{47337175-4103-4705-BAF5-C2AA3D8EBD4E}" type="presOf" srcId="{E1B4A84E-ACE9-491B-92C9-BB19E8A6C8BD}" destId="{EB7F5ADA-97B2-406A-8980-FC31E80D3E02}" srcOrd="0" destOrd="0" presId="urn:microsoft.com/office/officeart/2005/8/layout/chevron1"/>
    <dgm:cxn modelId="{44ED1766-5F51-4F28-AF9E-DE611E7A6AA5}" type="presOf" srcId="{2640169F-A223-47AA-A021-0B8AFD453D82}" destId="{185A8308-F03B-4076-8468-EA6A7AEA1671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B9F084F7-DFF1-4CBB-93DA-78AF98EEBE90}" type="presParOf" srcId="{185A8308-F03B-4076-8468-EA6A7AEA1671}" destId="{C69DFD78-B90B-4445-91A9-16DF79B5FE12}" srcOrd="0" destOrd="0" presId="urn:microsoft.com/office/officeart/2005/8/layout/chevron1"/>
    <dgm:cxn modelId="{08AE011D-F347-4451-8744-1AD7BCFC6857}" type="presParOf" srcId="{185A8308-F03B-4076-8468-EA6A7AEA1671}" destId="{3D43F4E5-5F48-4BA4-B47C-A6E3F45FE0B2}" srcOrd="1" destOrd="0" presId="urn:microsoft.com/office/officeart/2005/8/layout/chevron1"/>
    <dgm:cxn modelId="{E50A0192-A446-4B91-92EE-E1B346E66C45}" type="presParOf" srcId="{185A8308-F03B-4076-8468-EA6A7AEA1671}" destId="{EB7F5ADA-97B2-406A-8980-FC31E80D3E02}" srcOrd="2" destOrd="0" presId="urn:microsoft.com/office/officeart/2005/8/layout/chevron1"/>
    <dgm:cxn modelId="{CC90F0D2-BE50-4439-AC15-BC466E764868}" type="presParOf" srcId="{185A8308-F03B-4076-8468-EA6A7AEA1671}" destId="{209BB26A-FF26-455C-B922-75A51D204A36}" srcOrd="3" destOrd="0" presId="urn:microsoft.com/office/officeart/2005/8/layout/chevron1"/>
    <dgm:cxn modelId="{740EB6E1-BA94-4120-B0D0-920E254E0ADC}" type="presParOf" srcId="{185A8308-F03B-4076-8468-EA6A7AEA1671}" destId="{0910F409-1F3D-4705-8986-CB32F9324603}" srcOrd="4" destOrd="0" presId="urn:microsoft.com/office/officeart/2005/8/layout/chevron1"/>
    <dgm:cxn modelId="{E9FA3D52-7A85-44B8-B1B0-6CAD5CB473C2}" type="presParOf" srcId="{185A8308-F03B-4076-8468-EA6A7AEA1671}" destId="{CD372445-EA1C-4D45-822E-132A4B6A9C91}" srcOrd="5" destOrd="0" presId="urn:microsoft.com/office/officeart/2005/8/layout/chevron1"/>
    <dgm:cxn modelId="{EFD96764-AED6-41A9-86A9-3C400F298B7E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การใช้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F2F081-EC97-49A6-B240-87607DEF9749}" type="presOf" srcId="{E1B4A84E-ACE9-491B-92C9-BB19E8A6C8BD}" destId="{EB7F5ADA-97B2-406A-8980-FC31E80D3E02}" srcOrd="0" destOrd="0" presId="urn:microsoft.com/office/officeart/2005/8/layout/chevron1"/>
    <dgm:cxn modelId="{6C23A837-DBC1-425A-AF3D-A1A67A2DDF91}" type="presOf" srcId="{CA49F042-544B-4B0E-8B11-746870E51401}" destId="{C69DFD78-B90B-4445-91A9-16DF79B5FE12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6D03F330-5608-4875-9279-3BC4B19ADEB0}" type="presOf" srcId="{2640169F-A223-47AA-A021-0B8AFD453D82}" destId="{185A8308-F03B-4076-8468-EA6A7AEA1671}" srcOrd="0" destOrd="0" presId="urn:microsoft.com/office/officeart/2005/8/layout/chevron1"/>
    <dgm:cxn modelId="{9BEDF731-44F0-43D1-843B-4DAEFE341936}" type="presOf" srcId="{514CC036-2BAB-4C9C-9237-4B54BC1C26E1}" destId="{F84569FB-4A49-43D0-9829-BA8D7EA0184C}" srcOrd="0" destOrd="0" presId="urn:microsoft.com/office/officeart/2005/8/layout/chevron1"/>
    <dgm:cxn modelId="{3D3AC122-A7C2-4A9C-827A-F6F6A13068CE}" type="presOf" srcId="{EB7463D1-29D4-4C75-8ECF-D67112543436}" destId="{0910F409-1F3D-4705-8986-CB32F9324603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63A6023-FC24-4DF5-A5B3-0884CD1B9509}" type="presParOf" srcId="{185A8308-F03B-4076-8468-EA6A7AEA1671}" destId="{C69DFD78-B90B-4445-91A9-16DF79B5FE12}" srcOrd="0" destOrd="0" presId="urn:microsoft.com/office/officeart/2005/8/layout/chevron1"/>
    <dgm:cxn modelId="{C7CA8131-067B-40AA-97FD-E837E1BB70BF}" type="presParOf" srcId="{185A8308-F03B-4076-8468-EA6A7AEA1671}" destId="{3D43F4E5-5F48-4BA4-B47C-A6E3F45FE0B2}" srcOrd="1" destOrd="0" presId="urn:microsoft.com/office/officeart/2005/8/layout/chevron1"/>
    <dgm:cxn modelId="{B1631B1D-4BBB-48F4-9A7A-27D2E935A2C1}" type="presParOf" srcId="{185A8308-F03B-4076-8468-EA6A7AEA1671}" destId="{EB7F5ADA-97B2-406A-8980-FC31E80D3E02}" srcOrd="2" destOrd="0" presId="urn:microsoft.com/office/officeart/2005/8/layout/chevron1"/>
    <dgm:cxn modelId="{7BC253E0-9DC5-4DB7-8351-E1E5E21A51E7}" type="presParOf" srcId="{185A8308-F03B-4076-8468-EA6A7AEA1671}" destId="{209BB26A-FF26-455C-B922-75A51D204A36}" srcOrd="3" destOrd="0" presId="urn:microsoft.com/office/officeart/2005/8/layout/chevron1"/>
    <dgm:cxn modelId="{80685EF0-9544-42BB-9F6D-3291D5DFE54B}" type="presParOf" srcId="{185A8308-F03B-4076-8468-EA6A7AEA1671}" destId="{0910F409-1F3D-4705-8986-CB32F9324603}" srcOrd="4" destOrd="0" presId="urn:microsoft.com/office/officeart/2005/8/layout/chevron1"/>
    <dgm:cxn modelId="{DA4CE76C-D2F7-417B-88E7-8D924AB44236}" type="presParOf" srcId="{185A8308-F03B-4076-8468-EA6A7AEA1671}" destId="{CD372445-EA1C-4D45-822E-132A4B6A9C91}" srcOrd="5" destOrd="0" presId="urn:microsoft.com/office/officeart/2005/8/layout/chevron1"/>
    <dgm:cxn modelId="{CC8AE038-5DD9-4501-B3E5-5EEC32A2B6F0}" type="presParOf" srcId="{185A8308-F03B-4076-8468-EA6A7AEA1671}" destId="{F84569FB-4A49-43D0-9829-BA8D7EA0184C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/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/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solidFill>
          <a:schemeClr val="tx1"/>
        </a:solidFill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/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F8DB9C-67B8-46FC-936D-07130BEAA68B}" type="presOf" srcId="{CA49F042-544B-4B0E-8B11-746870E51401}" destId="{C69DFD78-B90B-4445-91A9-16DF79B5FE12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3CCB058F-B109-4480-B491-6C619A8437CC}" type="presOf" srcId="{EB7463D1-29D4-4C75-8ECF-D67112543436}" destId="{0910F409-1F3D-4705-8986-CB32F9324603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3EA2ABE9-F69B-4D8C-9A8A-52ED42906E55}" type="presOf" srcId="{514CC036-2BAB-4C9C-9237-4B54BC1C26E1}" destId="{F84569FB-4A49-43D0-9829-BA8D7EA0184C}" srcOrd="0" destOrd="0" presId="urn:microsoft.com/office/officeart/2005/8/layout/chevron1"/>
    <dgm:cxn modelId="{165CB06F-0A13-4F17-AED9-E0DB506043B4}" type="presOf" srcId="{E1B4A84E-ACE9-491B-92C9-BB19E8A6C8BD}" destId="{EB7F5ADA-97B2-406A-8980-FC31E80D3E02}" srcOrd="0" destOrd="0" presId="urn:microsoft.com/office/officeart/2005/8/layout/chevron1"/>
    <dgm:cxn modelId="{DAC154E0-27A3-48D1-A722-48D69FBF5796}" type="presOf" srcId="{2640169F-A223-47AA-A021-0B8AFD453D82}" destId="{185A8308-F03B-4076-8468-EA6A7AEA1671}" srcOrd="0" destOrd="0" presId="urn:microsoft.com/office/officeart/2005/8/layout/chevron1"/>
    <dgm:cxn modelId="{39CD6E1E-2ACD-43EC-9A20-BFFB7E00A0CC}" type="presParOf" srcId="{185A8308-F03B-4076-8468-EA6A7AEA1671}" destId="{C69DFD78-B90B-4445-91A9-16DF79B5FE12}" srcOrd="0" destOrd="0" presId="urn:microsoft.com/office/officeart/2005/8/layout/chevron1"/>
    <dgm:cxn modelId="{F74E4A26-7DC5-491E-BE19-29E8422BF4A2}" type="presParOf" srcId="{185A8308-F03B-4076-8468-EA6A7AEA1671}" destId="{3D43F4E5-5F48-4BA4-B47C-A6E3F45FE0B2}" srcOrd="1" destOrd="0" presId="urn:microsoft.com/office/officeart/2005/8/layout/chevron1"/>
    <dgm:cxn modelId="{B9E0C6BF-6AB0-415D-A7C6-AF5533C18A6C}" type="presParOf" srcId="{185A8308-F03B-4076-8468-EA6A7AEA1671}" destId="{EB7F5ADA-97B2-406A-8980-FC31E80D3E02}" srcOrd="2" destOrd="0" presId="urn:microsoft.com/office/officeart/2005/8/layout/chevron1"/>
    <dgm:cxn modelId="{531EB221-9B0C-4165-A013-04C63AB96D65}" type="presParOf" srcId="{185A8308-F03B-4076-8468-EA6A7AEA1671}" destId="{209BB26A-FF26-455C-B922-75A51D204A36}" srcOrd="3" destOrd="0" presId="urn:microsoft.com/office/officeart/2005/8/layout/chevron1"/>
    <dgm:cxn modelId="{69186187-EF26-42D2-94A2-CBFCAB14BD14}" type="presParOf" srcId="{185A8308-F03B-4076-8468-EA6A7AEA1671}" destId="{0910F409-1F3D-4705-8986-CB32F9324603}" srcOrd="4" destOrd="0" presId="urn:microsoft.com/office/officeart/2005/8/layout/chevron1"/>
    <dgm:cxn modelId="{425072DD-560E-4F83-8372-DFC662703172}" type="presParOf" srcId="{185A8308-F03B-4076-8468-EA6A7AEA1671}" destId="{CD372445-EA1C-4D45-822E-132A4B6A9C91}" srcOrd="5" destOrd="0" presId="urn:microsoft.com/office/officeart/2005/8/layout/chevron1"/>
    <dgm:cxn modelId="{C0DE8EEB-B717-49EC-896D-2FC1BCAA0292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22055A35-C980-4E5F-B5E5-650D40D23993}" type="presOf" srcId="{EB7463D1-29D4-4C75-8ECF-D67112543436}" destId="{0910F409-1F3D-4705-8986-CB32F9324603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ABD2CEC1-B9F8-4D63-85E7-75E7CCE9D654}" type="presOf" srcId="{CA49F042-544B-4B0E-8B11-746870E51401}" destId="{C69DFD78-B90B-4445-91A9-16DF79B5FE12}" srcOrd="0" destOrd="0" presId="urn:microsoft.com/office/officeart/2005/8/layout/chevron1"/>
    <dgm:cxn modelId="{FD51612D-D012-446D-B494-3C2E24A7551E}" type="presOf" srcId="{2640169F-A223-47AA-A021-0B8AFD453D82}" destId="{185A8308-F03B-4076-8468-EA6A7AEA1671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96B9D62B-EA0C-476D-B310-37C2FEC29661}" type="presOf" srcId="{E1B4A84E-ACE9-491B-92C9-BB19E8A6C8BD}" destId="{EB7F5ADA-97B2-406A-8980-FC31E80D3E02}" srcOrd="0" destOrd="0" presId="urn:microsoft.com/office/officeart/2005/8/layout/chevron1"/>
    <dgm:cxn modelId="{F0DF13D5-8ABD-4999-8853-B9351C24E4D0}" type="presOf" srcId="{514CC036-2BAB-4C9C-9237-4B54BC1C26E1}" destId="{F84569FB-4A49-43D0-9829-BA8D7EA0184C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D110E4AC-16A0-441F-8CE6-23211AAA586A}" type="presParOf" srcId="{185A8308-F03B-4076-8468-EA6A7AEA1671}" destId="{C69DFD78-B90B-4445-91A9-16DF79B5FE12}" srcOrd="0" destOrd="0" presId="urn:microsoft.com/office/officeart/2005/8/layout/chevron1"/>
    <dgm:cxn modelId="{2E858DE3-0298-427A-B9F4-635916734B2F}" type="presParOf" srcId="{185A8308-F03B-4076-8468-EA6A7AEA1671}" destId="{3D43F4E5-5F48-4BA4-B47C-A6E3F45FE0B2}" srcOrd="1" destOrd="0" presId="urn:microsoft.com/office/officeart/2005/8/layout/chevron1"/>
    <dgm:cxn modelId="{DD55C2A7-7CAF-4FF4-959B-F7D1C3361051}" type="presParOf" srcId="{185A8308-F03B-4076-8468-EA6A7AEA1671}" destId="{EB7F5ADA-97B2-406A-8980-FC31E80D3E02}" srcOrd="2" destOrd="0" presId="urn:microsoft.com/office/officeart/2005/8/layout/chevron1"/>
    <dgm:cxn modelId="{6ECF2EAA-D5F1-4BFA-BEBB-3365DF514014}" type="presParOf" srcId="{185A8308-F03B-4076-8468-EA6A7AEA1671}" destId="{209BB26A-FF26-455C-B922-75A51D204A36}" srcOrd="3" destOrd="0" presId="urn:microsoft.com/office/officeart/2005/8/layout/chevron1"/>
    <dgm:cxn modelId="{6746BF23-9F97-4AC9-B573-4E597D000496}" type="presParOf" srcId="{185A8308-F03B-4076-8468-EA6A7AEA1671}" destId="{0910F409-1F3D-4705-8986-CB32F9324603}" srcOrd="4" destOrd="0" presId="urn:microsoft.com/office/officeart/2005/8/layout/chevron1"/>
    <dgm:cxn modelId="{07B39B6F-1514-4CC4-8226-D085397330B6}" type="presParOf" srcId="{185A8308-F03B-4076-8468-EA6A7AEA1671}" destId="{CD372445-EA1C-4D45-822E-132A4B6A9C91}" srcOrd="5" destOrd="0" presId="urn:microsoft.com/office/officeart/2005/8/layout/chevron1"/>
    <dgm:cxn modelId="{96102110-BB04-4DDC-A833-41AA3B65FC43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4E7516D0-2B45-4E3A-868C-0285EFC05171}" type="presOf" srcId="{2640169F-A223-47AA-A021-0B8AFD453D82}" destId="{185A8308-F03B-4076-8468-EA6A7AEA1671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9FB864BB-8ED2-40D8-91A0-073405D9073A}" type="presOf" srcId="{514CC036-2BAB-4C9C-9237-4B54BC1C26E1}" destId="{F84569FB-4A49-43D0-9829-BA8D7EA0184C}" srcOrd="0" destOrd="0" presId="urn:microsoft.com/office/officeart/2005/8/layout/chevron1"/>
    <dgm:cxn modelId="{06FDC2A7-C7F0-428E-91F6-133D1E2CB618}" type="presOf" srcId="{CA49F042-544B-4B0E-8B11-746870E51401}" destId="{C69DFD78-B90B-4445-91A9-16DF79B5FE12}" srcOrd="0" destOrd="0" presId="urn:microsoft.com/office/officeart/2005/8/layout/chevron1"/>
    <dgm:cxn modelId="{F29403C4-57CE-4FFB-B6A5-FDC89FDEAC46}" type="presOf" srcId="{E1B4A84E-ACE9-491B-92C9-BB19E8A6C8BD}" destId="{EB7F5ADA-97B2-406A-8980-FC31E80D3E02}" srcOrd="0" destOrd="0" presId="urn:microsoft.com/office/officeart/2005/8/layout/chevron1"/>
    <dgm:cxn modelId="{855F278D-32A3-4FB7-810F-3185E8E44447}" type="presOf" srcId="{EB7463D1-29D4-4C75-8ECF-D67112543436}" destId="{0910F409-1F3D-4705-8986-CB32F9324603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FA181CCF-115B-437A-A00E-58C39FD0A6A2}" type="presParOf" srcId="{185A8308-F03B-4076-8468-EA6A7AEA1671}" destId="{C69DFD78-B90B-4445-91A9-16DF79B5FE12}" srcOrd="0" destOrd="0" presId="urn:microsoft.com/office/officeart/2005/8/layout/chevron1"/>
    <dgm:cxn modelId="{72531111-9DE6-47E8-80B0-0CCE37619B8D}" type="presParOf" srcId="{185A8308-F03B-4076-8468-EA6A7AEA1671}" destId="{3D43F4E5-5F48-4BA4-B47C-A6E3F45FE0B2}" srcOrd="1" destOrd="0" presId="urn:microsoft.com/office/officeart/2005/8/layout/chevron1"/>
    <dgm:cxn modelId="{640EC19B-1753-4277-B11F-427EFCBEE98C}" type="presParOf" srcId="{185A8308-F03B-4076-8468-EA6A7AEA1671}" destId="{EB7F5ADA-97B2-406A-8980-FC31E80D3E02}" srcOrd="2" destOrd="0" presId="urn:microsoft.com/office/officeart/2005/8/layout/chevron1"/>
    <dgm:cxn modelId="{F24B8C97-9EBA-4A99-A0C9-C3D150E08D17}" type="presParOf" srcId="{185A8308-F03B-4076-8468-EA6A7AEA1671}" destId="{209BB26A-FF26-455C-B922-75A51D204A36}" srcOrd="3" destOrd="0" presId="urn:microsoft.com/office/officeart/2005/8/layout/chevron1"/>
    <dgm:cxn modelId="{10449D32-BD3C-4A98-9114-60153943F2B2}" type="presParOf" srcId="{185A8308-F03B-4076-8468-EA6A7AEA1671}" destId="{0910F409-1F3D-4705-8986-CB32F9324603}" srcOrd="4" destOrd="0" presId="urn:microsoft.com/office/officeart/2005/8/layout/chevron1"/>
    <dgm:cxn modelId="{800ED8A6-BC4C-44FB-8A9A-9E0910EF5EFB}" type="presParOf" srcId="{185A8308-F03B-4076-8468-EA6A7AEA1671}" destId="{CD372445-EA1C-4D45-822E-132A4B6A9C91}" srcOrd="5" destOrd="0" presId="urn:microsoft.com/office/officeart/2005/8/layout/chevron1"/>
    <dgm:cxn modelId="{88835D19-57ED-4190-B6BF-72B5CD38959D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529E9D66-C045-4AE2-BE06-C84C2520C6A2}" type="presOf" srcId="{514CC036-2BAB-4C9C-9237-4B54BC1C26E1}" destId="{F84569FB-4A49-43D0-9829-BA8D7EA0184C}" srcOrd="0" destOrd="0" presId="urn:microsoft.com/office/officeart/2005/8/layout/chevron1"/>
    <dgm:cxn modelId="{986910A7-4362-4BDE-B6D1-415B6BD69EF5}" type="presOf" srcId="{2640169F-A223-47AA-A021-0B8AFD453D82}" destId="{185A8308-F03B-4076-8468-EA6A7AEA1671}" srcOrd="0" destOrd="0" presId="urn:microsoft.com/office/officeart/2005/8/layout/chevron1"/>
    <dgm:cxn modelId="{90E08828-A62D-4E84-B281-DF1A2DE4DB6C}" type="presOf" srcId="{EB7463D1-29D4-4C75-8ECF-D67112543436}" destId="{0910F409-1F3D-4705-8986-CB32F9324603}" srcOrd="0" destOrd="0" presId="urn:microsoft.com/office/officeart/2005/8/layout/chevron1"/>
    <dgm:cxn modelId="{5155E5EB-088D-439F-A5D8-A66E1CD6AC03}" type="presOf" srcId="{E1B4A84E-ACE9-491B-92C9-BB19E8A6C8BD}" destId="{EB7F5ADA-97B2-406A-8980-FC31E80D3E02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0A53425D-BCB3-4E67-B508-2284A653A526}" type="presOf" srcId="{CA49F042-544B-4B0E-8B11-746870E51401}" destId="{C69DFD78-B90B-4445-91A9-16DF79B5FE12}" srcOrd="0" destOrd="0" presId="urn:microsoft.com/office/officeart/2005/8/layout/chevron1"/>
    <dgm:cxn modelId="{9571E6A3-A3F0-4885-969F-55414F2E02FF}" type="presParOf" srcId="{185A8308-F03B-4076-8468-EA6A7AEA1671}" destId="{C69DFD78-B90B-4445-91A9-16DF79B5FE12}" srcOrd="0" destOrd="0" presId="urn:microsoft.com/office/officeart/2005/8/layout/chevron1"/>
    <dgm:cxn modelId="{E4E347D0-8EB9-434C-B235-D64BA5CEEB57}" type="presParOf" srcId="{185A8308-F03B-4076-8468-EA6A7AEA1671}" destId="{3D43F4E5-5F48-4BA4-B47C-A6E3F45FE0B2}" srcOrd="1" destOrd="0" presId="urn:microsoft.com/office/officeart/2005/8/layout/chevron1"/>
    <dgm:cxn modelId="{EE54E4B5-9546-462D-B505-BD696400FE98}" type="presParOf" srcId="{185A8308-F03B-4076-8468-EA6A7AEA1671}" destId="{EB7F5ADA-97B2-406A-8980-FC31E80D3E02}" srcOrd="2" destOrd="0" presId="urn:microsoft.com/office/officeart/2005/8/layout/chevron1"/>
    <dgm:cxn modelId="{825E0A21-54ED-4C1E-AC97-308B09AB39F2}" type="presParOf" srcId="{185A8308-F03B-4076-8468-EA6A7AEA1671}" destId="{209BB26A-FF26-455C-B922-75A51D204A36}" srcOrd="3" destOrd="0" presId="urn:microsoft.com/office/officeart/2005/8/layout/chevron1"/>
    <dgm:cxn modelId="{4100E927-4F47-4C4B-929A-31BAA9CE261A}" type="presParOf" srcId="{185A8308-F03B-4076-8468-EA6A7AEA1671}" destId="{0910F409-1F3D-4705-8986-CB32F9324603}" srcOrd="4" destOrd="0" presId="urn:microsoft.com/office/officeart/2005/8/layout/chevron1"/>
    <dgm:cxn modelId="{B08A2B80-3382-4179-925B-243647688870}" type="presParOf" srcId="{185A8308-F03B-4076-8468-EA6A7AEA1671}" destId="{CD372445-EA1C-4D45-822E-132A4B6A9C91}" srcOrd="5" destOrd="0" presId="urn:microsoft.com/office/officeart/2005/8/layout/chevron1"/>
    <dgm:cxn modelId="{0E86A82D-674F-4E3F-B7E8-67884882B7DE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72335E1-5745-4B6C-BD54-CEEB7F945D40}" type="presOf" srcId="{2640169F-A223-47AA-A021-0B8AFD453D82}" destId="{185A8308-F03B-4076-8468-EA6A7AEA1671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8898A0F6-9C73-43E6-8D6D-B1519291638B}" type="presOf" srcId="{E1B4A84E-ACE9-491B-92C9-BB19E8A6C8BD}" destId="{EB7F5ADA-97B2-406A-8980-FC31E80D3E02}" srcOrd="0" destOrd="0" presId="urn:microsoft.com/office/officeart/2005/8/layout/chevron1"/>
    <dgm:cxn modelId="{67698750-93C3-4E0F-AFBE-5A5675828D81}" type="presOf" srcId="{514CC036-2BAB-4C9C-9237-4B54BC1C26E1}" destId="{F84569FB-4A49-43D0-9829-BA8D7EA0184C}" srcOrd="0" destOrd="0" presId="urn:microsoft.com/office/officeart/2005/8/layout/chevron1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68F852FA-B92A-447D-970D-ECB9F76219D5}" type="presOf" srcId="{EB7463D1-29D4-4C75-8ECF-D67112543436}" destId="{0910F409-1F3D-4705-8986-CB32F9324603}" srcOrd="0" destOrd="0" presId="urn:microsoft.com/office/officeart/2005/8/layout/chevron1"/>
    <dgm:cxn modelId="{6E84D57C-08AD-4DB2-AB4F-DF757AC36A18}" type="presOf" srcId="{CA49F042-544B-4B0E-8B11-746870E51401}" destId="{C69DFD78-B90B-4445-91A9-16DF79B5FE12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BBA93099-B4EE-4104-AB67-361454FC7A25}" type="presParOf" srcId="{185A8308-F03B-4076-8468-EA6A7AEA1671}" destId="{C69DFD78-B90B-4445-91A9-16DF79B5FE12}" srcOrd="0" destOrd="0" presId="urn:microsoft.com/office/officeart/2005/8/layout/chevron1"/>
    <dgm:cxn modelId="{0795E12E-E695-4AAE-A815-AA7A94EE1CF4}" type="presParOf" srcId="{185A8308-F03B-4076-8468-EA6A7AEA1671}" destId="{3D43F4E5-5F48-4BA4-B47C-A6E3F45FE0B2}" srcOrd="1" destOrd="0" presId="urn:microsoft.com/office/officeart/2005/8/layout/chevron1"/>
    <dgm:cxn modelId="{0BE2898A-731B-4852-BDCA-1B70408DB2BA}" type="presParOf" srcId="{185A8308-F03B-4076-8468-EA6A7AEA1671}" destId="{EB7F5ADA-97B2-406A-8980-FC31E80D3E02}" srcOrd="2" destOrd="0" presId="urn:microsoft.com/office/officeart/2005/8/layout/chevron1"/>
    <dgm:cxn modelId="{F4871DF6-DBDC-4F86-A062-93E3546B9C32}" type="presParOf" srcId="{185A8308-F03B-4076-8468-EA6A7AEA1671}" destId="{209BB26A-FF26-455C-B922-75A51D204A36}" srcOrd="3" destOrd="0" presId="urn:microsoft.com/office/officeart/2005/8/layout/chevron1"/>
    <dgm:cxn modelId="{E0DA10D1-651B-4122-AF69-F0513A5CF404}" type="presParOf" srcId="{185A8308-F03B-4076-8468-EA6A7AEA1671}" destId="{0910F409-1F3D-4705-8986-CB32F9324603}" srcOrd="4" destOrd="0" presId="urn:microsoft.com/office/officeart/2005/8/layout/chevron1"/>
    <dgm:cxn modelId="{1790961D-E154-4FAA-91DA-3179ED6859DB}" type="presParOf" srcId="{185A8308-F03B-4076-8468-EA6A7AEA1671}" destId="{CD372445-EA1C-4D45-822E-132A4B6A9C91}" srcOrd="5" destOrd="0" presId="urn:microsoft.com/office/officeart/2005/8/layout/chevron1"/>
    <dgm:cxn modelId="{1234AF25-4F10-4809-85FA-A67B5DC1DFE4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7AA206F-5782-4458-AC3F-D9E12C3C12D7}" type="presOf" srcId="{E1B4A84E-ACE9-491B-92C9-BB19E8A6C8BD}" destId="{EB7F5ADA-97B2-406A-8980-FC31E80D3E02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ED5C1540-DBF4-4B6D-A717-0A2E35045451}" type="presOf" srcId="{514CC036-2BAB-4C9C-9237-4B54BC1C26E1}" destId="{F84569FB-4A49-43D0-9829-BA8D7EA0184C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09AD113C-5A9F-4B09-BA22-747728490DBE}" type="presOf" srcId="{EB7463D1-29D4-4C75-8ECF-D67112543436}" destId="{0910F409-1F3D-4705-8986-CB32F9324603}" srcOrd="0" destOrd="0" presId="urn:microsoft.com/office/officeart/2005/8/layout/chevron1"/>
    <dgm:cxn modelId="{13E620A4-F2AB-4D44-8957-7C1334ECD1DE}" type="presOf" srcId="{CA49F042-544B-4B0E-8B11-746870E51401}" destId="{C69DFD78-B90B-4445-91A9-16DF79B5FE12}" srcOrd="0" destOrd="0" presId="urn:microsoft.com/office/officeart/2005/8/layout/chevron1"/>
    <dgm:cxn modelId="{983FE6D1-B026-4926-ACA0-E226A279B318}" type="presOf" srcId="{2640169F-A223-47AA-A021-0B8AFD453D82}" destId="{185A8308-F03B-4076-8468-EA6A7AEA1671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1E797E08-7CC0-4A7F-A9C0-2FA09BCFB5D3}" type="presParOf" srcId="{185A8308-F03B-4076-8468-EA6A7AEA1671}" destId="{C69DFD78-B90B-4445-91A9-16DF79B5FE12}" srcOrd="0" destOrd="0" presId="urn:microsoft.com/office/officeart/2005/8/layout/chevron1"/>
    <dgm:cxn modelId="{385EADF6-DB18-4C7D-9D02-BCB0396B1273}" type="presParOf" srcId="{185A8308-F03B-4076-8468-EA6A7AEA1671}" destId="{3D43F4E5-5F48-4BA4-B47C-A6E3F45FE0B2}" srcOrd="1" destOrd="0" presId="urn:microsoft.com/office/officeart/2005/8/layout/chevron1"/>
    <dgm:cxn modelId="{152393A9-4CEC-461A-B87C-E2DAC5EDBB2E}" type="presParOf" srcId="{185A8308-F03B-4076-8468-EA6A7AEA1671}" destId="{EB7F5ADA-97B2-406A-8980-FC31E80D3E02}" srcOrd="2" destOrd="0" presId="urn:microsoft.com/office/officeart/2005/8/layout/chevron1"/>
    <dgm:cxn modelId="{47F7C02A-D239-4243-AB80-467D02B73DA6}" type="presParOf" srcId="{185A8308-F03B-4076-8468-EA6A7AEA1671}" destId="{209BB26A-FF26-455C-B922-75A51D204A36}" srcOrd="3" destOrd="0" presId="urn:microsoft.com/office/officeart/2005/8/layout/chevron1"/>
    <dgm:cxn modelId="{C4181D8B-D802-4B5E-B412-042A01DCBF9A}" type="presParOf" srcId="{185A8308-F03B-4076-8468-EA6A7AEA1671}" destId="{0910F409-1F3D-4705-8986-CB32F9324603}" srcOrd="4" destOrd="0" presId="urn:microsoft.com/office/officeart/2005/8/layout/chevron1"/>
    <dgm:cxn modelId="{B59D6B92-7C2D-429E-919B-75B0E71D12D2}" type="presParOf" srcId="{185A8308-F03B-4076-8468-EA6A7AEA1671}" destId="{CD372445-EA1C-4D45-822E-132A4B6A9C91}" srcOrd="5" destOrd="0" presId="urn:microsoft.com/office/officeart/2005/8/layout/chevron1"/>
    <dgm:cxn modelId="{FDB849D7-E4A5-4102-AB5D-B19CDB5694B8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5A9710A1-781F-47EE-B49B-0F1D2BF8AA5F}" type="presOf" srcId="{EB7463D1-29D4-4C75-8ECF-D67112543436}" destId="{0910F409-1F3D-4705-8986-CB32F9324603}" srcOrd="0" destOrd="0" presId="urn:microsoft.com/office/officeart/2005/8/layout/chevron1"/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6BA2BD47-4486-4E04-96E7-8201D8A9E3B8}" type="presOf" srcId="{514CC036-2BAB-4C9C-9237-4B54BC1C26E1}" destId="{F84569FB-4A49-43D0-9829-BA8D7EA0184C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B9D55D29-1588-4562-A8F2-525F961AD5CF}" type="presOf" srcId="{2640169F-A223-47AA-A021-0B8AFD453D82}" destId="{185A8308-F03B-4076-8468-EA6A7AEA1671}" srcOrd="0" destOrd="0" presId="urn:microsoft.com/office/officeart/2005/8/layout/chevron1"/>
    <dgm:cxn modelId="{67EFFB36-2B2E-4C59-8AF9-92BF5D1992C4}" type="presOf" srcId="{E1B4A84E-ACE9-491B-92C9-BB19E8A6C8BD}" destId="{EB7F5ADA-97B2-406A-8980-FC31E80D3E02}" srcOrd="0" destOrd="0" presId="urn:microsoft.com/office/officeart/2005/8/layout/chevron1"/>
    <dgm:cxn modelId="{460EA94C-2EB8-4B97-B8A4-22ACFF2FA3B3}" type="presOf" srcId="{CA49F042-544B-4B0E-8B11-746870E51401}" destId="{C69DFD78-B90B-4445-91A9-16DF79B5FE12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E7E2836E-2A95-4326-853B-0750C3B9A41E}" type="presParOf" srcId="{185A8308-F03B-4076-8468-EA6A7AEA1671}" destId="{C69DFD78-B90B-4445-91A9-16DF79B5FE12}" srcOrd="0" destOrd="0" presId="urn:microsoft.com/office/officeart/2005/8/layout/chevron1"/>
    <dgm:cxn modelId="{07D651A2-DBDE-4AC4-B11C-C969E69145A3}" type="presParOf" srcId="{185A8308-F03B-4076-8468-EA6A7AEA1671}" destId="{3D43F4E5-5F48-4BA4-B47C-A6E3F45FE0B2}" srcOrd="1" destOrd="0" presId="urn:microsoft.com/office/officeart/2005/8/layout/chevron1"/>
    <dgm:cxn modelId="{825688CF-8011-4B9B-B346-A9CE63C593C8}" type="presParOf" srcId="{185A8308-F03B-4076-8468-EA6A7AEA1671}" destId="{EB7F5ADA-97B2-406A-8980-FC31E80D3E02}" srcOrd="2" destOrd="0" presId="urn:microsoft.com/office/officeart/2005/8/layout/chevron1"/>
    <dgm:cxn modelId="{20AD7F9A-C983-42FB-856A-F01C9C35914C}" type="presParOf" srcId="{185A8308-F03B-4076-8468-EA6A7AEA1671}" destId="{209BB26A-FF26-455C-B922-75A51D204A36}" srcOrd="3" destOrd="0" presId="urn:microsoft.com/office/officeart/2005/8/layout/chevron1"/>
    <dgm:cxn modelId="{F16F2161-8AD9-43B4-B249-998AB071E8EA}" type="presParOf" srcId="{185A8308-F03B-4076-8468-EA6A7AEA1671}" destId="{0910F409-1F3D-4705-8986-CB32F9324603}" srcOrd="4" destOrd="0" presId="urn:microsoft.com/office/officeart/2005/8/layout/chevron1"/>
    <dgm:cxn modelId="{166DF500-EDDF-4BBF-8C83-A004AC959148}" type="presParOf" srcId="{185A8308-F03B-4076-8468-EA6A7AEA1671}" destId="{CD372445-EA1C-4D45-822E-132A4B6A9C91}" srcOrd="5" destOrd="0" presId="urn:microsoft.com/office/officeart/2005/8/layout/chevron1"/>
    <dgm:cxn modelId="{46956EA6-BF46-4824-9872-4A6F6BCA5879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40169F-A223-47AA-A021-0B8AFD453D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A49F042-544B-4B0E-8B11-746870E5140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6654DF80-8D49-4483-989C-62954254BDBB}" type="parTrans" cxnId="{1FF1D8F1-7FC5-4FEE-80CC-0D2A0FFE87EB}">
      <dgm:prSet/>
      <dgm:spPr/>
      <dgm:t>
        <a:bodyPr/>
        <a:lstStyle/>
        <a:p>
          <a:endParaRPr lang="th-TH"/>
        </a:p>
      </dgm:t>
    </dgm:pt>
    <dgm:pt modelId="{D593CE03-0489-4838-A45D-416126832713}" type="sibTrans" cxnId="{1FF1D8F1-7FC5-4FEE-80CC-0D2A0FFE87EB}">
      <dgm:prSet/>
      <dgm:spPr/>
      <dgm:t>
        <a:bodyPr/>
        <a:lstStyle/>
        <a:p>
          <a:endParaRPr lang="th-TH"/>
        </a:p>
      </dgm:t>
    </dgm:pt>
    <dgm:pt modelId="{EB7463D1-29D4-4C75-8ECF-D67112543436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dirty="0">
            <a:latin typeface="TH SarabunPSK" pitchFamily="34" charset="-34"/>
            <a:cs typeface="TH SarabunPSK" pitchFamily="34" charset="-34"/>
          </a:endParaRPr>
        </a:p>
      </dgm:t>
    </dgm:pt>
    <dgm:pt modelId="{EBA3877E-CF1F-45A2-86DB-A2339EEB5B00}" type="parTrans" cxnId="{7C640FE6-4D45-4545-9F7F-858E23B94A4F}">
      <dgm:prSet/>
      <dgm:spPr/>
      <dgm:t>
        <a:bodyPr/>
        <a:lstStyle/>
        <a:p>
          <a:endParaRPr lang="th-TH"/>
        </a:p>
      </dgm:t>
    </dgm:pt>
    <dgm:pt modelId="{5311BED5-CF2D-402A-86DD-D0C70B32C3F2}" type="sibTrans" cxnId="{7C640FE6-4D45-4545-9F7F-858E23B94A4F}">
      <dgm:prSet/>
      <dgm:spPr/>
      <dgm:t>
        <a:bodyPr/>
        <a:lstStyle/>
        <a:p>
          <a:endParaRPr lang="th-TH"/>
        </a:p>
      </dgm:t>
    </dgm:pt>
    <dgm:pt modelId="{514CC036-2BAB-4C9C-9237-4B54BC1C26E1}">
      <dgm:prSet phldrT="[ข้อความ]" custT="1"/>
      <dgm:spPr>
        <a:ln>
          <a:noFill/>
        </a:ln>
      </dgm:spPr>
      <dgm:t>
        <a:bodyPr/>
        <a:lstStyle/>
        <a:p>
          <a:r>
            <a:rPr lang="th-TH" sz="18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dirty="0">
            <a:latin typeface="TH SarabunPSK" pitchFamily="34" charset="-34"/>
            <a:cs typeface="TH SarabunPSK" pitchFamily="34" charset="-34"/>
          </a:endParaRPr>
        </a:p>
      </dgm:t>
    </dgm:pt>
    <dgm:pt modelId="{FDD377C7-7E3B-4371-9F39-82B8449EBFA2}" type="parTrans" cxnId="{9BCBDF56-C8C2-4400-8B43-CE386906CB37}">
      <dgm:prSet/>
      <dgm:spPr/>
      <dgm:t>
        <a:bodyPr/>
        <a:lstStyle/>
        <a:p>
          <a:endParaRPr lang="th-TH"/>
        </a:p>
      </dgm:t>
    </dgm:pt>
    <dgm:pt modelId="{4A65C748-DD1B-414C-9977-376F4BCDA123}" type="sibTrans" cxnId="{9BCBDF56-C8C2-4400-8B43-CE386906CB37}">
      <dgm:prSet/>
      <dgm:spPr/>
      <dgm:t>
        <a:bodyPr/>
        <a:lstStyle/>
        <a:p>
          <a:endParaRPr lang="th-TH"/>
        </a:p>
      </dgm:t>
    </dgm:pt>
    <dgm:pt modelId="{E1B4A84E-ACE9-491B-92C9-BB19E8A6C8BD}">
      <dgm:prSet phldrT="[ข้อความ]" custT="1"/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dirty="0">
            <a:latin typeface="TH SarabunPSK" pitchFamily="34" charset="-34"/>
            <a:cs typeface="TH SarabunPSK" pitchFamily="34" charset="-34"/>
          </a:endParaRPr>
        </a:p>
      </dgm:t>
    </dgm:pt>
    <dgm:pt modelId="{35971277-E831-446E-9BC8-50AB8102B8C6}" type="parTrans" cxnId="{EDECEB84-09DE-498E-92CA-9609A2BADD61}">
      <dgm:prSet/>
      <dgm:spPr/>
      <dgm:t>
        <a:bodyPr/>
        <a:lstStyle/>
        <a:p>
          <a:endParaRPr lang="th-TH"/>
        </a:p>
      </dgm:t>
    </dgm:pt>
    <dgm:pt modelId="{DF8CD62C-4FDC-41D3-B0F9-CA4DD8978A8C}" type="sibTrans" cxnId="{EDECEB84-09DE-498E-92CA-9609A2BADD61}">
      <dgm:prSet/>
      <dgm:spPr/>
      <dgm:t>
        <a:bodyPr/>
        <a:lstStyle/>
        <a:p>
          <a:endParaRPr lang="th-TH"/>
        </a:p>
      </dgm:t>
    </dgm:pt>
    <dgm:pt modelId="{185A8308-F03B-4076-8468-EA6A7AEA1671}" type="pres">
      <dgm:prSet presAssocID="{2640169F-A223-47AA-A021-0B8AFD453D82}" presName="Name0" presStyleCnt="0">
        <dgm:presLayoutVars>
          <dgm:dir/>
          <dgm:animLvl val="lvl"/>
          <dgm:resizeHandles val="exact"/>
        </dgm:presLayoutVars>
      </dgm:prSet>
      <dgm:spPr/>
    </dgm:pt>
    <dgm:pt modelId="{C69DFD78-B90B-4445-91A9-16DF79B5FE12}" type="pres">
      <dgm:prSet presAssocID="{CA49F042-544B-4B0E-8B11-746870E514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D43F4E5-5F48-4BA4-B47C-A6E3F45FE0B2}" type="pres">
      <dgm:prSet presAssocID="{D593CE03-0489-4838-A45D-416126832713}" presName="parTxOnlySpace" presStyleCnt="0"/>
      <dgm:spPr/>
    </dgm:pt>
    <dgm:pt modelId="{EB7F5ADA-97B2-406A-8980-FC31E80D3E02}" type="pres">
      <dgm:prSet presAssocID="{E1B4A84E-ACE9-491B-92C9-BB19E8A6C8BD}" presName="parTxOnly" presStyleLbl="node1" presStyleIdx="1" presStyleCnt="4" custScaleX="3307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09BB26A-FF26-455C-B922-75A51D204A36}" type="pres">
      <dgm:prSet presAssocID="{DF8CD62C-4FDC-41D3-B0F9-CA4DD8978A8C}" presName="parTxOnlySpace" presStyleCnt="0"/>
      <dgm:spPr/>
    </dgm:pt>
    <dgm:pt modelId="{0910F409-1F3D-4705-8986-CB32F9324603}" type="pres">
      <dgm:prSet presAssocID="{EB7463D1-29D4-4C75-8ECF-D67112543436}" presName="parTxOnly" presStyleLbl="node1" presStyleIdx="2" presStyleCnt="4" custScaleX="350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D372445-EA1C-4D45-822E-132A4B6A9C91}" type="pres">
      <dgm:prSet presAssocID="{5311BED5-CF2D-402A-86DD-D0C70B32C3F2}" presName="parTxOnlySpace" presStyleCnt="0"/>
      <dgm:spPr/>
    </dgm:pt>
    <dgm:pt modelId="{F84569FB-4A49-43D0-9829-BA8D7EA0184C}" type="pres">
      <dgm:prSet presAssocID="{514CC036-2BAB-4C9C-9237-4B54BC1C26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7C640FE6-4D45-4545-9F7F-858E23B94A4F}" srcId="{2640169F-A223-47AA-A021-0B8AFD453D82}" destId="{EB7463D1-29D4-4C75-8ECF-D67112543436}" srcOrd="2" destOrd="0" parTransId="{EBA3877E-CF1F-45A2-86DB-A2339EEB5B00}" sibTransId="{5311BED5-CF2D-402A-86DD-D0C70B32C3F2}"/>
    <dgm:cxn modelId="{1FF1D8F1-7FC5-4FEE-80CC-0D2A0FFE87EB}" srcId="{2640169F-A223-47AA-A021-0B8AFD453D82}" destId="{CA49F042-544B-4B0E-8B11-746870E51401}" srcOrd="0" destOrd="0" parTransId="{6654DF80-8D49-4483-989C-62954254BDBB}" sibTransId="{D593CE03-0489-4838-A45D-416126832713}"/>
    <dgm:cxn modelId="{A7391397-2C3A-453D-972E-BEF6B14ACC35}" type="presOf" srcId="{EB7463D1-29D4-4C75-8ECF-D67112543436}" destId="{0910F409-1F3D-4705-8986-CB32F9324603}" srcOrd="0" destOrd="0" presId="urn:microsoft.com/office/officeart/2005/8/layout/chevron1"/>
    <dgm:cxn modelId="{9C2A07C4-C61C-4297-8536-76A27AF2DFA7}" type="presOf" srcId="{514CC036-2BAB-4C9C-9237-4B54BC1C26E1}" destId="{F84569FB-4A49-43D0-9829-BA8D7EA0184C}" srcOrd="0" destOrd="0" presId="urn:microsoft.com/office/officeart/2005/8/layout/chevron1"/>
    <dgm:cxn modelId="{9BCBDF56-C8C2-4400-8B43-CE386906CB37}" srcId="{2640169F-A223-47AA-A021-0B8AFD453D82}" destId="{514CC036-2BAB-4C9C-9237-4B54BC1C26E1}" srcOrd="3" destOrd="0" parTransId="{FDD377C7-7E3B-4371-9F39-82B8449EBFA2}" sibTransId="{4A65C748-DD1B-414C-9977-376F4BCDA123}"/>
    <dgm:cxn modelId="{CE093DB9-87B5-409A-BAB2-4AD9F9290FDF}" type="presOf" srcId="{CA49F042-544B-4B0E-8B11-746870E51401}" destId="{C69DFD78-B90B-4445-91A9-16DF79B5FE12}" srcOrd="0" destOrd="0" presId="urn:microsoft.com/office/officeart/2005/8/layout/chevron1"/>
    <dgm:cxn modelId="{A13C67A6-0616-4E19-A64F-92B8FD310DBE}" type="presOf" srcId="{2640169F-A223-47AA-A021-0B8AFD453D82}" destId="{185A8308-F03B-4076-8468-EA6A7AEA1671}" srcOrd="0" destOrd="0" presId="urn:microsoft.com/office/officeart/2005/8/layout/chevron1"/>
    <dgm:cxn modelId="{59655164-6C6D-4FD8-A9FF-7A02A6F88447}" type="presOf" srcId="{E1B4A84E-ACE9-491B-92C9-BB19E8A6C8BD}" destId="{EB7F5ADA-97B2-406A-8980-FC31E80D3E02}" srcOrd="0" destOrd="0" presId="urn:microsoft.com/office/officeart/2005/8/layout/chevron1"/>
    <dgm:cxn modelId="{EDECEB84-09DE-498E-92CA-9609A2BADD61}" srcId="{2640169F-A223-47AA-A021-0B8AFD453D82}" destId="{E1B4A84E-ACE9-491B-92C9-BB19E8A6C8BD}" srcOrd="1" destOrd="0" parTransId="{35971277-E831-446E-9BC8-50AB8102B8C6}" sibTransId="{DF8CD62C-4FDC-41D3-B0F9-CA4DD8978A8C}"/>
    <dgm:cxn modelId="{6F259F18-93BE-4809-BA3C-90A0F08A821D}" type="presParOf" srcId="{185A8308-F03B-4076-8468-EA6A7AEA1671}" destId="{C69DFD78-B90B-4445-91A9-16DF79B5FE12}" srcOrd="0" destOrd="0" presId="urn:microsoft.com/office/officeart/2005/8/layout/chevron1"/>
    <dgm:cxn modelId="{7F9F48E7-340E-44F9-90A7-D03A9968A7A1}" type="presParOf" srcId="{185A8308-F03B-4076-8468-EA6A7AEA1671}" destId="{3D43F4E5-5F48-4BA4-B47C-A6E3F45FE0B2}" srcOrd="1" destOrd="0" presId="urn:microsoft.com/office/officeart/2005/8/layout/chevron1"/>
    <dgm:cxn modelId="{B231F940-BD2C-4293-BAE3-3A2B69ABEF08}" type="presParOf" srcId="{185A8308-F03B-4076-8468-EA6A7AEA1671}" destId="{EB7F5ADA-97B2-406A-8980-FC31E80D3E02}" srcOrd="2" destOrd="0" presId="urn:microsoft.com/office/officeart/2005/8/layout/chevron1"/>
    <dgm:cxn modelId="{32B76317-F089-4BAF-90C7-8759635D02C5}" type="presParOf" srcId="{185A8308-F03B-4076-8468-EA6A7AEA1671}" destId="{209BB26A-FF26-455C-B922-75A51D204A36}" srcOrd="3" destOrd="0" presId="urn:microsoft.com/office/officeart/2005/8/layout/chevron1"/>
    <dgm:cxn modelId="{29FD06E9-8DFC-443A-8E4E-2B712DF07717}" type="presParOf" srcId="{185A8308-F03B-4076-8468-EA6A7AEA1671}" destId="{0910F409-1F3D-4705-8986-CB32F9324603}" srcOrd="4" destOrd="0" presId="urn:microsoft.com/office/officeart/2005/8/layout/chevron1"/>
    <dgm:cxn modelId="{0921DBA5-5234-4343-BCC0-0F2AFC706CC0}" type="presParOf" srcId="{185A8308-F03B-4076-8468-EA6A7AEA1671}" destId="{CD372445-EA1C-4D45-822E-132A4B6A9C91}" srcOrd="5" destOrd="0" presId="urn:microsoft.com/office/officeart/2005/8/layout/chevron1"/>
    <dgm:cxn modelId="{8B857A50-1B26-49EE-864F-B25CE7A0D3B0}" type="presParOf" srcId="{185A8308-F03B-4076-8468-EA6A7AEA1671}" destId="{F84569FB-4A49-43D0-9829-BA8D7EA0184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tx1">
            <a:lumMod val="95000"/>
            <a:lumOff val="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32112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32112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32115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32115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32115"/>
          <a:ext cx="3760955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32115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32112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32112"/>
        <a:ext cx="644277" cy="4295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1076534" y="32115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291293" y="32115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0"/>
          <a:ext cx="3760955" cy="461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44700" y="0"/>
        <a:ext cx="3299322" cy="461633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tx1">
            <a:lumMod val="95000"/>
            <a:lumOff val="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b="1" kern="1200" dirty="0">
            <a:solidFill>
              <a:schemeClr val="bg1"/>
            </a:solidFill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>
            <a:lumMod val="95000"/>
            <a:lumOff val="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การใช้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FD78-B90B-4445-91A9-16DF79B5FE12}">
      <dsp:nvSpPr>
        <dsp:cNvPr id="0" name=""/>
        <dsp:cNvSpPr/>
      </dsp:nvSpPr>
      <dsp:spPr>
        <a:xfrm>
          <a:off x="2744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บทนำ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217503" y="16057"/>
        <a:ext cx="644277" cy="429517"/>
      </dsp:txXfrm>
    </dsp:sp>
    <dsp:sp modelId="{EB7F5ADA-97B2-406A-8980-FC31E80D3E02}">
      <dsp:nvSpPr>
        <dsp:cNvPr id="0" name=""/>
        <dsp:cNvSpPr/>
      </dsp:nvSpPr>
      <dsp:spPr>
        <a:xfrm>
          <a:off x="969160" y="16057"/>
          <a:ext cx="3552102" cy="429517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การนำ </a:t>
          </a:r>
          <a:r>
            <a:rPr lang="en-US" sz="1800" b="1" kern="1200" dirty="0" smtClean="0">
              <a:latin typeface="TH SarabunPSK" pitchFamily="34" charset="-34"/>
              <a:cs typeface="TH SarabunPSK" pitchFamily="34" charset="-34"/>
            </a:rPr>
            <a:t>DevOps </a:t>
          </a:r>
          <a:r>
            <a:rPr lang="th-TH" sz="1800" b="1" kern="1200" dirty="0" smtClean="0">
              <a:latin typeface="TH SarabunPSK" pitchFamily="34" charset="-34"/>
              <a:cs typeface="TH SarabunPSK" pitchFamily="34" charset="-34"/>
            </a:rPr>
            <a:t>มาใช้ในการส่งมอบ</a:t>
          </a:r>
          <a:endParaRPr lang="th-TH" sz="18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183919" y="16057"/>
        <a:ext cx="3122585" cy="429517"/>
      </dsp:txXfrm>
    </dsp:sp>
    <dsp:sp modelId="{0910F409-1F3D-4705-8986-CB32F9324603}">
      <dsp:nvSpPr>
        <dsp:cNvPr id="0" name=""/>
        <dsp:cNvSpPr/>
      </dsp:nvSpPr>
      <dsp:spPr>
        <a:xfrm>
          <a:off x="4413883" y="16057"/>
          <a:ext cx="3760955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การลดช่องว่างระหว่าง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Integration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และ </a:t>
          </a:r>
          <a:r>
            <a:rPr lang="en-US" sz="1800" b="0" kern="1200" dirty="0" smtClean="0">
              <a:latin typeface="TH SarabunPSK" pitchFamily="34" charset="-34"/>
              <a:cs typeface="TH SarabunPSK" pitchFamily="34" charset="-34"/>
            </a:rPr>
            <a:t>Continuous Delivery</a:t>
          </a:r>
          <a:r>
            <a:rPr lang="th-TH" sz="1800" b="0" kern="1200" dirty="0" smtClean="0">
              <a:latin typeface="TH SarabunPSK" pitchFamily="34" charset="-34"/>
              <a:cs typeface="TH SarabunPSK" pitchFamily="34" charset="-34"/>
            </a:rPr>
            <a:t> </a:t>
          </a:r>
          <a:endParaRPr lang="th-TH" sz="1800" b="0" kern="1200" dirty="0">
            <a:latin typeface="TH SarabunPSK" pitchFamily="34" charset="-34"/>
            <a:cs typeface="TH SarabunPSK" pitchFamily="34" charset="-34"/>
          </a:endParaRPr>
        </a:p>
      </dsp:txBody>
      <dsp:txXfrm>
        <a:off x="4628642" y="16057"/>
        <a:ext cx="3331438" cy="429517"/>
      </dsp:txXfrm>
    </dsp:sp>
    <dsp:sp modelId="{F84569FB-4A49-43D0-9829-BA8D7EA0184C}">
      <dsp:nvSpPr>
        <dsp:cNvPr id="0" name=""/>
        <dsp:cNvSpPr/>
      </dsp:nvSpPr>
      <dsp:spPr>
        <a:xfrm>
          <a:off x="8067460" y="16057"/>
          <a:ext cx="1073794" cy="4295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1800" kern="1200" dirty="0" smtClean="0">
              <a:latin typeface="TH SarabunPSK" pitchFamily="34" charset="-34"/>
              <a:cs typeface="TH SarabunPSK" pitchFamily="34" charset="-34"/>
            </a:rPr>
            <a:t>สรุป</a:t>
          </a:r>
          <a:endParaRPr lang="th-TH" sz="1800" kern="1200" dirty="0">
            <a:latin typeface="TH SarabunPSK" pitchFamily="34" charset="-34"/>
            <a:cs typeface="TH SarabunPSK" pitchFamily="34" charset="-34"/>
          </a:endParaRPr>
        </a:p>
      </dsp:txBody>
      <dsp:txXfrm>
        <a:off x="8282219" y="16057"/>
        <a:ext cx="644277" cy="429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xxx</a:t>
            </a:r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A4C81-33B2-44FF-8940-51FA55A8B7FF}" type="slidenum">
              <a:rPr lang="th-TH" smtClean="0"/>
              <a:t>‹#›</a:t>
            </a:fld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96B41-680E-4168-936F-F54A063993CF}" type="datetimeFigureOut">
              <a:rPr lang="th-TH" smtClean="0"/>
              <a:t>18/02/61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755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7E2DF-3015-452C-BEDF-3277A6F2BDCC}" type="datetimeFigureOut">
              <a:rPr lang="th-TH" smtClean="0"/>
              <a:t>18/02/61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xxx</a:t>
            </a: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981D3-75A0-48B0-8E79-7696B386127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6508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981D3-75A0-48B0-8E79-7696B3861276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37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981D3-75A0-48B0-8E79-7696B3861276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58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SDLC </a:t>
            </a:r>
            <a:r>
              <a:rPr lang="th-TH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เป็นตัวย่อมาจาก 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Systems Development Life Cycle </a:t>
            </a:r>
            <a:r>
              <a:rPr lang="th-TH" sz="1600" b="0" i="0" kern="1200" baseline="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lang="th-TH" sz="1600" b="0" i="0" kern="1200" dirty="0" err="1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วัฎ</a:t>
            </a:r>
            <a:r>
              <a:rPr lang="th-TH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จักรการพัฒนาซอฟต์แวร์ (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System development Life Cycle : SDLC) </a:t>
            </a:r>
            <a:r>
              <a:rPr lang="th-TH" sz="1600" b="0" i="0" kern="120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ประกอบด้วย</a:t>
            </a:r>
            <a:r>
              <a:rPr lang="th-TH" sz="1600" b="0" i="0" kern="1200" baseline="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7 </a:t>
            </a:r>
            <a:r>
              <a:rPr lang="th-TH" sz="1600" b="0" i="0" kern="1200" baseline="0" dirty="0">
                <a:solidFill>
                  <a:schemeClr val="tx1"/>
                </a:solidFill>
                <a:effectLst/>
                <a:latin typeface="TH SarabunPSK" pitchFamily="34" charset="-34"/>
                <a:ea typeface="+mn-ea"/>
                <a:cs typeface="TH SarabunPSK" pitchFamily="34" charset="-34"/>
              </a:rPr>
              <a:t>ขั้นตอน</a:t>
            </a:r>
          </a:p>
          <a:p>
            <a:pPr marL="342900" indent="-342900" algn="thaiDist"/>
            <a:r>
              <a:rPr lang="th-TH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การวางแผนโครงการ (</a:t>
            </a:r>
            <a:r>
              <a:rPr lang="en-US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Project Planning Phase)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การวิเคราะห์ (</a:t>
            </a:r>
            <a:r>
              <a:rPr lang="en-US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Analysis Phase)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การออกแบบ (</a:t>
            </a:r>
            <a:r>
              <a:rPr lang="en-US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Design Phase)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การทดสอบ/นำไปใช้ (</a:t>
            </a:r>
            <a:r>
              <a:rPr lang="en-US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Implementation Phase)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การบำรุงรักษา (</a:t>
            </a:r>
            <a:r>
              <a:rPr lang="en-US" sz="1600" b="0" dirty="0">
                <a:solidFill>
                  <a:srgbClr val="990033"/>
                </a:solidFill>
                <a:latin typeface="TH SarabunPSK" pitchFamily="34" charset="-34"/>
                <a:cs typeface="TH SarabunPSK" pitchFamily="34" charset="-34"/>
              </a:rPr>
              <a:t>Maintenance/Support Phase)</a:t>
            </a:r>
          </a:p>
          <a:p>
            <a:endParaRPr lang="th-TH" sz="1600" b="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981D3-75A0-48B0-8E79-7696B3861276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400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9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7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020022"/>
            <a:ext cx="9144000" cy="12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56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  <p:sldLayoutId id="2147483675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hyperlink" Target="http://www.flaticon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image" Target="../media/image21.png"/><Relationship Id="rId7" Type="http://schemas.openxmlformats.org/officeDocument/2006/relationships/diagramData" Target="../diagrams/data15.xml"/><Relationship Id="rId12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microsoft.com/office/2007/relationships/diagramDrawing" Target="../diagrams/drawing15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hyperlink" Target="http://www.flaticon.com/" TargetMode="External"/><Relationship Id="rId4" Type="http://schemas.openxmlformats.org/officeDocument/2006/relationships/image" Target="../media/image27.png"/><Relationship Id="rId9" Type="http://schemas.microsoft.com/office/2007/relationships/diagramDrawing" Target="../diagrams/drawin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pn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diagramLayout" Target="../diagrams/layout2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diagramData" Target="../diagrams/data2.xml"/><Relationship Id="rId2" Type="http://schemas.openxmlformats.org/officeDocument/2006/relationships/image" Target="../media/image13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84758" y="2787774"/>
            <a:ext cx="3883586" cy="864096"/>
          </a:xfrm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400" b="1" dirty="0">
                <a:latin typeface="TH SarabunPSK" pitchFamily="34" charset="-34"/>
                <a:cs typeface="TH SarabunPSK" pitchFamily="34" charset="-34"/>
              </a:rPr>
              <a:t>Manish </a:t>
            </a:r>
            <a:r>
              <a:rPr lang="en-US" altLang="ko-KR" sz="2400" b="1" dirty="0" err="1">
                <a:latin typeface="TH SarabunPSK" pitchFamily="34" charset="-34"/>
                <a:cs typeface="TH SarabunPSK" pitchFamily="34" charset="-34"/>
              </a:rPr>
              <a:t>Virmani</a:t>
            </a:r>
            <a:endParaRPr lang="en-US" sz="2400" b="1" dirty="0">
              <a:latin typeface="TH SarabunPSK" pitchFamily="34" charset="-34"/>
              <a:cs typeface="TH SarabunPSK" pitchFamily="34" charset="-34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Development Manager IBM Rational</a:t>
            </a:r>
            <a:endParaRPr lang="en-US" altLang="ko-KR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43312"/>
            <a:ext cx="794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References Innovative </a:t>
            </a:r>
            <a:r>
              <a:rPr lang="en-US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Computing Technology </a:t>
            </a:r>
            <a:r>
              <a:rPr lang="th-TH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INTECH</a:t>
            </a:r>
            <a:r>
              <a:rPr lang="th-TH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), </a:t>
            </a:r>
            <a:r>
              <a:rPr lang="en-US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2015 Fifth International  </a:t>
            </a:r>
            <a:r>
              <a:rPr lang="en-US" altLang="ko-KR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Conference</a:t>
            </a:r>
            <a:r>
              <a:rPr lang="th-TH" altLang="ko-KR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,</a:t>
            </a:r>
            <a:r>
              <a:rPr lang="en-US" altLang="ko-KR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Citations 7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659982"/>
            <a:ext cx="8512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นายธภัทรสันต์ สุขวิสิฏฐ์ รหัสนิสิต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57160501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คณะวิทยาการสารสนเทศ  สาขาวิศวกรรมซอฟต์แวร์  มหาวิทยาลัยบูรพา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3928" y="3917404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อาจารย์ที่ปรึกษา นางสาววันทนา ศรีสมบูรณ์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</a:t>
            </a:r>
          </a:p>
        </p:txBody>
      </p:sp>
      <p:cxnSp>
        <p:nvCxnSpPr>
          <p:cNvPr id="10" name="ตัวเชื่อมต่อตรง 9"/>
          <p:cNvCxnSpPr/>
          <p:nvPr/>
        </p:nvCxnSpPr>
        <p:spPr>
          <a:xfrm>
            <a:off x="2987824" y="3723878"/>
            <a:ext cx="54726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สี่เหลี่ยมผืนผ้า 5">
            <a:extLst>
              <a:ext uri="{FF2B5EF4-FFF2-40B4-BE49-F238E27FC236}">
                <a16:creationId xmlns="" xmlns:a16="http://schemas.microsoft.com/office/drawing/2014/main" id="{52C64B55-35AD-43AA-B0B0-A8B258433F9B}"/>
              </a:ext>
            </a:extLst>
          </p:cNvPr>
          <p:cNvSpPr/>
          <p:nvPr/>
        </p:nvSpPr>
        <p:spPr>
          <a:xfrm>
            <a:off x="3057986" y="915566"/>
            <a:ext cx="5834494" cy="194421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59833" y="1347614"/>
            <a:ext cx="5760640" cy="1080121"/>
          </a:xfrm>
        </p:spPr>
        <p:txBody>
          <a:bodyPr/>
          <a:lstStyle/>
          <a:p>
            <a:pPr algn="ctr"/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Understanding DevOps &amp; Bridging </a:t>
            </a:r>
          </a:p>
          <a:p>
            <a:pPr algn="ctr"/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The </a:t>
            </a:r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G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ap </a:t>
            </a:r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F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rom </a:t>
            </a:r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Continuous Integration </a:t>
            </a:r>
            <a:r>
              <a:rPr lang="en-US" sz="3600" b="1" dirty="0" smtClean="0">
                <a:latin typeface="TH SarabunPSK" pitchFamily="34" charset="-34"/>
                <a:cs typeface="TH SarabunPSK" pitchFamily="34" charset="-34"/>
              </a:rPr>
              <a:t>To </a:t>
            </a:r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Continuous Delivery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10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530139762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กลุ่ม 4"/>
          <p:cNvGrpSpPr/>
          <p:nvPr/>
        </p:nvGrpSpPr>
        <p:grpSpPr>
          <a:xfrm>
            <a:off x="2324280" y="1491630"/>
            <a:ext cx="3258530" cy="1764350"/>
            <a:chOff x="2324280" y="1491630"/>
            <a:chExt cx="3258530" cy="1764350"/>
          </a:xfrm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2324280" y="2067694"/>
              <a:ext cx="3258530" cy="11882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Integration Build</a:t>
              </a:r>
              <a:endParaRPr lang="th-TH" sz="4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" name="ตัวเชื่อมต่อตรง 3"/>
            <p:cNvCxnSpPr>
              <a:endCxn id="8" idx="0"/>
            </p:cNvCxnSpPr>
            <p:nvPr/>
          </p:nvCxnSpPr>
          <p:spPr>
            <a:xfrm flipH="1">
              <a:off x="3953545" y="1491630"/>
              <a:ext cx="834479" cy="5760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979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11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4217476401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กลุ่ม 10"/>
          <p:cNvGrpSpPr/>
          <p:nvPr/>
        </p:nvGrpSpPr>
        <p:grpSpPr>
          <a:xfrm>
            <a:off x="2699792" y="1706852"/>
            <a:ext cx="2684798" cy="1618368"/>
            <a:chOff x="2699792" y="1706852"/>
            <a:chExt cx="2684798" cy="1618368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2124891"/>
              <a:ext cx="197522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Continuous </a:t>
              </a:r>
            </a:p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Integration</a:t>
              </a:r>
              <a:endPara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4" name="ตัวเชื่อมต่อตรง 3"/>
            <p:cNvCxnSpPr>
              <a:endCxn id="8" idx="1"/>
            </p:cNvCxnSpPr>
            <p:nvPr/>
          </p:nvCxnSpPr>
          <p:spPr>
            <a:xfrm>
              <a:off x="2699792" y="1779662"/>
              <a:ext cx="432048" cy="9453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ตัวเชื่อมต่อตรง 5"/>
            <p:cNvCxnSpPr/>
            <p:nvPr/>
          </p:nvCxnSpPr>
          <p:spPr>
            <a:xfrm flipH="1">
              <a:off x="5107061" y="1706852"/>
              <a:ext cx="277529" cy="101820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502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12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3630814755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กลุ่ม 4"/>
          <p:cNvGrpSpPr/>
          <p:nvPr/>
        </p:nvGrpSpPr>
        <p:grpSpPr>
          <a:xfrm>
            <a:off x="2859383" y="1635646"/>
            <a:ext cx="4160889" cy="1163629"/>
            <a:chOff x="2859383" y="1635646"/>
            <a:chExt cx="4160889" cy="1163629"/>
          </a:xfrm>
        </p:grpSpPr>
        <p:sp>
          <p:nvSpPr>
            <p:cNvPr id="7" name="สี่เหลี่ยมผืนผ้ามุมมน 6"/>
            <p:cNvSpPr/>
            <p:nvPr/>
          </p:nvSpPr>
          <p:spPr>
            <a:xfrm>
              <a:off x="2859383" y="1814767"/>
              <a:ext cx="3447612" cy="9845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Build Deployed</a:t>
              </a:r>
              <a:endParaRPr lang="th-TH" sz="4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" name="ตัวเชื่อมต่อตรง 3"/>
            <p:cNvCxnSpPr>
              <a:endCxn id="7" idx="3"/>
            </p:cNvCxnSpPr>
            <p:nvPr/>
          </p:nvCxnSpPr>
          <p:spPr>
            <a:xfrm flipH="1">
              <a:off x="6306995" y="1635646"/>
              <a:ext cx="713277" cy="6713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041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13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2219281409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กลุ่ม 4"/>
          <p:cNvGrpSpPr/>
          <p:nvPr/>
        </p:nvGrpSpPr>
        <p:grpSpPr>
          <a:xfrm>
            <a:off x="2627784" y="2139702"/>
            <a:ext cx="4752528" cy="1224136"/>
            <a:chOff x="2627784" y="2139702"/>
            <a:chExt cx="4752528" cy="1224136"/>
          </a:xfrm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2627784" y="2139702"/>
              <a:ext cx="3672408" cy="12241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Automated Tests Executed</a:t>
              </a:r>
              <a:endParaRPr lang="th-TH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" name="ตัวเชื่อมต่อตรง 3"/>
            <p:cNvCxnSpPr>
              <a:endCxn id="8" idx="3"/>
            </p:cNvCxnSpPr>
            <p:nvPr/>
          </p:nvCxnSpPr>
          <p:spPr>
            <a:xfrm flipH="1">
              <a:off x="6300192" y="2499742"/>
              <a:ext cx="1080120" cy="2520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1762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14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759974030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กลุ่ม 5"/>
          <p:cNvGrpSpPr/>
          <p:nvPr/>
        </p:nvGrpSpPr>
        <p:grpSpPr>
          <a:xfrm>
            <a:off x="3923928" y="1491630"/>
            <a:ext cx="3312368" cy="1539463"/>
            <a:chOff x="3923928" y="1491630"/>
            <a:chExt cx="3312368" cy="1539463"/>
          </a:xfrm>
        </p:grpSpPr>
        <p:sp>
          <p:nvSpPr>
            <p:cNvPr id="7" name="TextBox 6"/>
            <p:cNvSpPr txBox="1"/>
            <p:nvPr/>
          </p:nvSpPr>
          <p:spPr>
            <a:xfrm>
              <a:off x="3923928" y="1707654"/>
              <a:ext cx="2175596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Continuous </a:t>
              </a:r>
            </a:p>
            <a:p>
              <a:pPr algn="ctr"/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Delivery</a:t>
              </a:r>
              <a:r>
                <a:rPr lang="th-TH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 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" name="ตัวเชื่อมต่อตรง 3"/>
            <p:cNvCxnSpPr/>
            <p:nvPr/>
          </p:nvCxnSpPr>
          <p:spPr>
            <a:xfrm flipV="1">
              <a:off x="6099524" y="1491630"/>
              <a:ext cx="992756" cy="21602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/>
            <p:cNvCxnSpPr/>
            <p:nvPr/>
          </p:nvCxnSpPr>
          <p:spPr>
            <a:xfrm>
              <a:off x="6099524" y="2324513"/>
              <a:ext cx="1136772" cy="175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667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15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3744554811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กลุ่ม 6"/>
          <p:cNvGrpSpPr/>
          <p:nvPr/>
        </p:nvGrpSpPr>
        <p:grpSpPr>
          <a:xfrm>
            <a:off x="2267744" y="1959855"/>
            <a:ext cx="5256584" cy="1620007"/>
            <a:chOff x="2267744" y="1959855"/>
            <a:chExt cx="5256584" cy="1620007"/>
          </a:xfrm>
        </p:grpSpPr>
        <p:cxnSp>
          <p:nvCxnSpPr>
            <p:cNvPr id="4" name="ตัวเชื่อมต่อตรง 3"/>
            <p:cNvCxnSpPr>
              <a:endCxn id="9" idx="3"/>
            </p:cNvCxnSpPr>
            <p:nvPr/>
          </p:nvCxnSpPr>
          <p:spPr>
            <a:xfrm flipH="1" flipV="1">
              <a:off x="5931380" y="2625756"/>
              <a:ext cx="1592948" cy="9541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สี่เหลี่ยมผืนผ้ามุมมน 8"/>
            <p:cNvSpPr/>
            <p:nvPr/>
          </p:nvSpPr>
          <p:spPr>
            <a:xfrm>
              <a:off x="2267744" y="1959855"/>
              <a:ext cx="3663636" cy="133180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Monitor Quality </a:t>
              </a:r>
            </a:p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Parameters</a:t>
              </a:r>
              <a:endParaRPr lang="th-TH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94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16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270681748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กลุ่ม 7"/>
          <p:cNvGrpSpPr/>
          <p:nvPr/>
        </p:nvGrpSpPr>
        <p:grpSpPr>
          <a:xfrm>
            <a:off x="2051720" y="1491630"/>
            <a:ext cx="4752528" cy="2088232"/>
            <a:chOff x="2051720" y="1491630"/>
            <a:chExt cx="4752528" cy="2088232"/>
          </a:xfrm>
        </p:grpSpPr>
        <p:cxnSp>
          <p:nvCxnSpPr>
            <p:cNvPr id="4" name="ตัวเชื่อมต่อตรง 3"/>
            <p:cNvCxnSpPr/>
            <p:nvPr/>
          </p:nvCxnSpPr>
          <p:spPr>
            <a:xfrm flipH="1" flipV="1">
              <a:off x="4860032" y="2725056"/>
              <a:ext cx="144016" cy="8548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สี่เหลี่ยมผืนผ้ามุมมน 11"/>
            <p:cNvSpPr/>
            <p:nvPr/>
          </p:nvSpPr>
          <p:spPr>
            <a:xfrm>
              <a:off x="2051720" y="1491630"/>
              <a:ext cx="4752528" cy="118743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Continuous Deployment to Production</a:t>
              </a:r>
              <a:endParaRPr lang="th-TH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190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17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3947823052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กลุ่ม 4"/>
          <p:cNvGrpSpPr/>
          <p:nvPr/>
        </p:nvGrpSpPr>
        <p:grpSpPr>
          <a:xfrm>
            <a:off x="2123728" y="1275606"/>
            <a:ext cx="4680520" cy="2304256"/>
            <a:chOff x="2123728" y="1275606"/>
            <a:chExt cx="4680520" cy="2304256"/>
          </a:xfrm>
        </p:grpSpPr>
        <p:cxnSp>
          <p:nvCxnSpPr>
            <p:cNvPr id="4" name="ตัวเชื่อมต่อตรง 3"/>
            <p:cNvCxnSpPr/>
            <p:nvPr/>
          </p:nvCxnSpPr>
          <p:spPr>
            <a:xfrm flipV="1">
              <a:off x="2123728" y="2725056"/>
              <a:ext cx="2736304" cy="8548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สี่เหลี่ยมผืนผ้ามุมมน 8"/>
            <p:cNvSpPr/>
            <p:nvPr/>
          </p:nvSpPr>
          <p:spPr>
            <a:xfrm>
              <a:off x="2555776" y="1275606"/>
              <a:ext cx="4248472" cy="145248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Continuous Customer Feedback</a:t>
              </a:r>
              <a:endParaRPr lang="th-TH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349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สี่เหลี่ยมผืนผ้า 55"/>
          <p:cNvSpPr/>
          <p:nvPr/>
        </p:nvSpPr>
        <p:spPr>
          <a:xfrm>
            <a:off x="107504" y="771550"/>
            <a:ext cx="8856984" cy="374946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49944" y="2698241"/>
            <a:ext cx="1079142" cy="890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testing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73" y="840985"/>
            <a:ext cx="859710" cy="7882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สี่เหลี่ยมผืนผ้ามุมมน 14"/>
          <p:cNvSpPr/>
          <p:nvPr/>
        </p:nvSpPr>
        <p:spPr>
          <a:xfrm>
            <a:off x="3833750" y="1023424"/>
            <a:ext cx="1719420" cy="5165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Integration Build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1" name="สี่เหลี่ยมผืนผ้ามุมมน 30"/>
          <p:cNvSpPr/>
          <p:nvPr/>
        </p:nvSpPr>
        <p:spPr>
          <a:xfrm>
            <a:off x="6699451" y="1058425"/>
            <a:ext cx="1719420" cy="4815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Build Deployed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2" name="สี่เหลี่ยมผืนผ้ามุมมน 31"/>
          <p:cNvSpPr/>
          <p:nvPr/>
        </p:nvSpPr>
        <p:spPr>
          <a:xfrm>
            <a:off x="6771093" y="2083499"/>
            <a:ext cx="171942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Automated Tests Executed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3" name="สี่เหลี่ยมผืนผ้ามุมมน 32"/>
          <p:cNvSpPr/>
          <p:nvPr/>
        </p:nvSpPr>
        <p:spPr>
          <a:xfrm>
            <a:off x="6771093" y="3263887"/>
            <a:ext cx="171942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Monitor Quality 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Parameters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4" name="สี่เหลี่ยมผืนผ้ามุมมน 33"/>
          <p:cNvSpPr/>
          <p:nvPr/>
        </p:nvSpPr>
        <p:spPr>
          <a:xfrm>
            <a:off x="272158" y="3139636"/>
            <a:ext cx="205710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Customer Feedback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สี่เหลี่ยมผืนผ้ามุมมน 37"/>
          <p:cNvSpPr/>
          <p:nvPr/>
        </p:nvSpPr>
        <p:spPr>
          <a:xfrm>
            <a:off x="3403895" y="3201762"/>
            <a:ext cx="2292561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Deployment to Production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ลูกศรขวา 17"/>
          <p:cNvSpPr/>
          <p:nvPr/>
        </p:nvSpPr>
        <p:spPr>
          <a:xfrm>
            <a:off x="1612832" y="1168402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ลูกศรขวา 40"/>
          <p:cNvSpPr/>
          <p:nvPr/>
        </p:nvSpPr>
        <p:spPr>
          <a:xfrm>
            <a:off x="3260610" y="1168402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ลูกศรขวา 41"/>
          <p:cNvSpPr/>
          <p:nvPr/>
        </p:nvSpPr>
        <p:spPr>
          <a:xfrm>
            <a:off x="5983026" y="1213739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ลูกศรขวา 42"/>
          <p:cNvSpPr/>
          <p:nvPr/>
        </p:nvSpPr>
        <p:spPr>
          <a:xfrm rot="5400000">
            <a:off x="7444589" y="1639266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ลูกศรขวา 43"/>
          <p:cNvSpPr/>
          <p:nvPr/>
        </p:nvSpPr>
        <p:spPr>
          <a:xfrm rot="5400000">
            <a:off x="7444589" y="2881779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ลูกศรขวา 44"/>
          <p:cNvSpPr/>
          <p:nvPr/>
        </p:nvSpPr>
        <p:spPr>
          <a:xfrm rot="10800000">
            <a:off x="5983026" y="3404927"/>
            <a:ext cx="57314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ลูกศรขวา 45"/>
          <p:cNvSpPr/>
          <p:nvPr/>
        </p:nvSpPr>
        <p:spPr>
          <a:xfrm rot="10800000">
            <a:off x="2544184" y="3404926"/>
            <a:ext cx="573141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ลูกศรขวา 46"/>
          <p:cNvSpPr/>
          <p:nvPr/>
        </p:nvSpPr>
        <p:spPr>
          <a:xfrm rot="16200000">
            <a:off x="996764" y="2767237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ลูกศรขวา 47"/>
          <p:cNvSpPr/>
          <p:nvPr/>
        </p:nvSpPr>
        <p:spPr>
          <a:xfrm rot="16200000">
            <a:off x="996763" y="1763517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ลูกศรซ้าย-ขวา 18"/>
          <p:cNvSpPr/>
          <p:nvPr/>
        </p:nvSpPr>
        <p:spPr>
          <a:xfrm>
            <a:off x="2615828" y="3947270"/>
            <a:ext cx="4155267" cy="310629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31" y="4036951"/>
            <a:ext cx="1420582" cy="3858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Feedback Calls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9" name="ลูกศรขวา 48"/>
          <p:cNvSpPr/>
          <p:nvPr/>
        </p:nvSpPr>
        <p:spPr>
          <a:xfrm rot="16200000">
            <a:off x="996763" y="3875791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0754" y="1666356"/>
            <a:ext cx="1079142" cy="62323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 New" pitchFamily="34" charset="-34"/>
                <a:cs typeface="TH Sarabun New" pitchFamily="34" charset="-34"/>
              </a:rPr>
              <a:t>Continuous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 New" pitchFamily="34" charset="-34"/>
                <a:cs typeface="TH Sarabun New" pitchFamily="34" charset="-34"/>
              </a:rPr>
              <a:t>Integration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5837" y="1483692"/>
            <a:ext cx="1079142" cy="890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Delivery</a:t>
            </a: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22076" y="3105065"/>
            <a:ext cx="827471" cy="35613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Optional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5" name="Picture 5" descr="C:\Users\Fluke\Downloads\programm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6" y="999727"/>
            <a:ext cx="743972" cy="7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18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3458061165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สี่เหลี่ยมผืนผ้ามุมมน 39"/>
          <p:cNvSpPr/>
          <p:nvPr/>
        </p:nvSpPr>
        <p:spPr>
          <a:xfrm>
            <a:off x="272158" y="2086394"/>
            <a:ext cx="2211610" cy="6212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Planning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48374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H SarabunPSK" pitchFamily="34" charset="-34"/>
                <a:cs typeface="TH SarabunPSK" pitchFamily="34" charset="-34"/>
                <a:hlinkClick r:id="rId9"/>
              </a:rPr>
              <a:t>www.flaticon.com</a:t>
            </a:r>
            <a:r>
              <a:rPr lang="th-TH" sz="1200" dirty="0" smtClean="0">
                <a:latin typeface="TH SarabunPSK" pitchFamily="34" charset="-34"/>
                <a:cs typeface="TH SarabunPSK" pitchFamily="34" charset="-34"/>
              </a:rPr>
              <a:t>, </a:t>
            </a:r>
            <a:r>
              <a:rPr lang="en-US" sz="1200" dirty="0" smtClean="0">
                <a:latin typeface="TH SarabunPSK" pitchFamily="34" charset="-34"/>
                <a:cs typeface="TH SarabunPSK" pitchFamily="34" charset="-34"/>
              </a:rPr>
              <a:t>www.pixabay.com</a:t>
            </a:r>
            <a:endParaRPr lang="th-TH" sz="12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309529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16108" y="3049518"/>
            <a:ext cx="4896544" cy="962392"/>
          </a:xfrm>
        </p:spPr>
        <p:txBody>
          <a:bodyPr/>
          <a:lstStyle/>
          <a:p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การลดช่องว่างระหว่าง </a:t>
            </a:r>
            <a:endParaRPr lang="en-US" sz="32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3200" b="1" dirty="0">
                <a:latin typeface="TH SarabunPSK" pitchFamily="34" charset="-34"/>
                <a:cs typeface="TH SarabunPSK" pitchFamily="34" charset="-34"/>
              </a:rPr>
              <a:t>Continuous Integration</a:t>
            </a: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 และ </a:t>
            </a:r>
            <a:endParaRPr lang="en-US" sz="32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3200" b="1" dirty="0">
                <a:latin typeface="TH SarabunPSK" pitchFamily="34" charset="-34"/>
                <a:cs typeface="TH SarabunPSK" pitchFamily="34" charset="-34"/>
              </a:rPr>
              <a:t>Continuous Delivery</a:t>
            </a: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ko-KR" altLang="en-US" sz="32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19186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4000" b="1" dirty="0">
                <a:latin typeface="TH SarabunPSK" pitchFamily="34" charset="-34"/>
                <a:cs typeface="TH SarabunPSK" pitchFamily="34" charset="-34"/>
              </a:rPr>
              <a:t>หัวข้อการนำเสนอ</a:t>
            </a:r>
            <a:endParaRPr lang="en-US" sz="4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2639294" y="837168"/>
            <a:ext cx="5749130" cy="1446550"/>
            <a:chOff x="2639294" y="837168"/>
            <a:chExt cx="5749130" cy="1446550"/>
          </a:xfrm>
        </p:grpSpPr>
        <p:grpSp>
          <p:nvGrpSpPr>
            <p:cNvPr id="31" name="กลุ่ม 30"/>
            <p:cNvGrpSpPr/>
            <p:nvPr/>
          </p:nvGrpSpPr>
          <p:grpSpPr>
            <a:xfrm>
              <a:off x="3131840" y="1250313"/>
              <a:ext cx="5256584" cy="720000"/>
              <a:chOff x="3131840" y="1275606"/>
              <a:chExt cx="5256584" cy="720000"/>
            </a:xfrm>
            <a:effectLst/>
          </p:grpSpPr>
          <p:sp>
            <p:nvSpPr>
              <p:cNvPr id="34" name="Rectangle 1"/>
              <p:cNvSpPr/>
              <p:nvPr/>
            </p:nvSpPr>
            <p:spPr>
              <a:xfrm>
                <a:off x="3131840" y="1275606"/>
                <a:ext cx="5256584" cy="72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17100" y="1300899"/>
                <a:ext cx="4392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800" b="1" dirty="0">
                    <a:latin typeface="TH SarabunPSK" pitchFamily="34" charset="-34"/>
                    <a:cs typeface="TH SarabunPSK" pitchFamily="34" charset="-34"/>
                  </a:rPr>
                  <a:t>บทนำ</a:t>
                </a:r>
                <a:endParaRPr lang="ko-KR" altLang="en-US" sz="28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639294" y="837168"/>
              <a:ext cx="7085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itchFamily="34" charset="0"/>
                </a:rPr>
                <a:t>1</a:t>
              </a:r>
              <a:endParaRPr lang="th-TH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endParaRPr>
            </a:p>
          </p:txBody>
        </p:sp>
      </p:grpSp>
      <p:grpSp>
        <p:nvGrpSpPr>
          <p:cNvPr id="6" name="กลุ่ม 5"/>
          <p:cNvGrpSpPr/>
          <p:nvPr/>
        </p:nvGrpSpPr>
        <p:grpSpPr>
          <a:xfrm>
            <a:off x="2627784" y="1773272"/>
            <a:ext cx="5832648" cy="1446550"/>
            <a:chOff x="2627784" y="1773272"/>
            <a:chExt cx="5832648" cy="1446550"/>
          </a:xfrm>
        </p:grpSpPr>
        <p:grpSp>
          <p:nvGrpSpPr>
            <p:cNvPr id="8" name="กลุ่ม 7"/>
            <p:cNvGrpSpPr/>
            <p:nvPr/>
          </p:nvGrpSpPr>
          <p:grpSpPr>
            <a:xfrm>
              <a:off x="3126085" y="2163705"/>
              <a:ext cx="5334347" cy="720000"/>
              <a:chOff x="3126085" y="2163705"/>
              <a:chExt cx="5334347" cy="720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126085" y="2163705"/>
                <a:ext cx="5256584" cy="72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417100" y="2264554"/>
                <a:ext cx="5043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800" b="1" dirty="0">
                    <a:latin typeface="TH SarabunPSK" pitchFamily="34" charset="-34"/>
                    <a:cs typeface="TH SarabunPSK" pitchFamily="34" charset="-34"/>
                  </a:rPr>
                  <a:t>การนำ </a:t>
                </a:r>
                <a:r>
                  <a:rPr lang="en-US" altLang="ko-KR" sz="2800" b="1" dirty="0">
                    <a:latin typeface="TH SarabunPSK" pitchFamily="34" charset="-34"/>
                    <a:cs typeface="TH SarabunPSK" pitchFamily="34" charset="-34"/>
                  </a:rPr>
                  <a:t>DevOps </a:t>
                </a:r>
                <a:r>
                  <a:rPr lang="th-TH" altLang="ko-KR" sz="2800" b="1" dirty="0">
                    <a:latin typeface="TH SarabunPSK" pitchFamily="34" charset="-34"/>
                    <a:cs typeface="TH SarabunPSK" pitchFamily="34" charset="-34"/>
                  </a:rPr>
                  <a:t>มาใช้ในการส่งมอบซอฟต์แวร์</a:t>
                </a:r>
                <a:endParaRPr lang="ko-KR" altLang="en-US" sz="28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627784" y="1773272"/>
              <a:ext cx="7085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itchFamily="34" charset="0"/>
                </a:rPr>
                <a:t>2</a:t>
              </a:r>
              <a:endParaRPr lang="th-TH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endParaRPr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2639294" y="2643758"/>
            <a:ext cx="6109170" cy="1446550"/>
            <a:chOff x="2639294" y="2643758"/>
            <a:chExt cx="6109170" cy="1446550"/>
          </a:xfrm>
        </p:grpSpPr>
        <p:grpSp>
          <p:nvGrpSpPr>
            <p:cNvPr id="10" name="กลุ่ม 9"/>
            <p:cNvGrpSpPr/>
            <p:nvPr/>
          </p:nvGrpSpPr>
          <p:grpSpPr>
            <a:xfrm>
              <a:off x="3126085" y="2964889"/>
              <a:ext cx="5622379" cy="954107"/>
              <a:chOff x="3114575" y="3852987"/>
              <a:chExt cx="5622379" cy="95410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114575" y="3939902"/>
                <a:ext cx="5256584" cy="72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09782" y="3852987"/>
                <a:ext cx="53271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800" b="1" dirty="0">
                    <a:latin typeface="TH SarabunPSK" pitchFamily="34" charset="-34"/>
                    <a:cs typeface="TH SarabunPSK" pitchFamily="34" charset="-34"/>
                  </a:rPr>
                  <a:t>การลดช่องว่างระหว่าง </a:t>
                </a:r>
                <a:r>
                  <a:rPr lang="en-US" sz="2800" b="1" dirty="0">
                    <a:latin typeface="TH SarabunPSK" pitchFamily="34" charset="-34"/>
                    <a:cs typeface="TH SarabunPSK" pitchFamily="34" charset="-34"/>
                  </a:rPr>
                  <a:t>Continuous Integration</a:t>
                </a:r>
                <a:r>
                  <a:rPr lang="th-TH" sz="2800" b="1" dirty="0">
                    <a:latin typeface="TH SarabunPSK" pitchFamily="34" charset="-34"/>
                    <a:cs typeface="TH SarabunPSK" pitchFamily="34" charset="-34"/>
                  </a:rPr>
                  <a:t> และ </a:t>
                </a:r>
                <a:r>
                  <a:rPr lang="en-US" sz="2800" b="1" dirty="0" smtClean="0">
                    <a:latin typeface="TH SarabunPSK" pitchFamily="34" charset="-34"/>
                    <a:cs typeface="TH SarabunPSK" pitchFamily="34" charset="-34"/>
                  </a:rPr>
                  <a:t>Continuous </a:t>
                </a:r>
                <a:r>
                  <a:rPr lang="en-US" sz="2800" b="1" dirty="0">
                    <a:latin typeface="TH SarabunPSK" pitchFamily="34" charset="-34"/>
                    <a:cs typeface="TH SarabunPSK" pitchFamily="34" charset="-34"/>
                  </a:rPr>
                  <a:t>Delivery</a:t>
                </a:r>
                <a:r>
                  <a:rPr lang="th-TH" sz="2800" b="1" dirty="0">
                    <a:latin typeface="TH SarabunPSK" pitchFamily="34" charset="-34"/>
                    <a:cs typeface="TH SarabunPSK" pitchFamily="34" charset="-34"/>
                  </a:rPr>
                  <a:t> </a:t>
                </a:r>
                <a:endParaRPr lang="ko-KR" altLang="en-US" sz="28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639294" y="2643758"/>
              <a:ext cx="7085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itchFamily="34" charset="0"/>
                </a:rPr>
                <a:t>3</a:t>
              </a:r>
              <a:endParaRPr lang="th-TH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endParaRPr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2627784" y="3579862"/>
            <a:ext cx="5732437" cy="1446550"/>
            <a:chOff x="2627784" y="3579862"/>
            <a:chExt cx="5732437" cy="1446550"/>
          </a:xfrm>
        </p:grpSpPr>
        <p:grpSp>
          <p:nvGrpSpPr>
            <p:cNvPr id="4" name="กลุ่ม 3"/>
            <p:cNvGrpSpPr/>
            <p:nvPr/>
          </p:nvGrpSpPr>
          <p:grpSpPr>
            <a:xfrm>
              <a:off x="3103637" y="4011910"/>
              <a:ext cx="5256584" cy="720000"/>
              <a:chOff x="3131840" y="1275606"/>
              <a:chExt cx="5256584" cy="7200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31840" y="1275606"/>
                <a:ext cx="5256584" cy="72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563848" y="1354004"/>
                <a:ext cx="4392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800" b="1" dirty="0">
                    <a:latin typeface="TH SarabunPSK" pitchFamily="34" charset="-34"/>
                    <a:cs typeface="TH SarabunPSK" pitchFamily="34" charset="-34"/>
                  </a:rPr>
                  <a:t>สรุป</a:t>
                </a:r>
                <a:endParaRPr lang="ko-KR" altLang="en-US" sz="28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27784" y="3579862"/>
              <a:ext cx="7085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itchFamily="34" charset="0"/>
                </a:rPr>
                <a:t>4</a:t>
              </a:r>
              <a:endParaRPr lang="th-TH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48464" y="1407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" pitchFamily="34" charset="0"/>
              </a:rPr>
              <a:t>2</a:t>
            </a:r>
            <a:endParaRPr lang="th-TH" dirty="0"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461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Continuous Integration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วงรี 3"/>
          <p:cNvSpPr/>
          <p:nvPr/>
        </p:nvSpPr>
        <p:spPr>
          <a:xfrm>
            <a:off x="3275856" y="1635646"/>
            <a:ext cx="2232248" cy="223224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" name="กลุ่ม 4"/>
          <p:cNvGrpSpPr/>
          <p:nvPr/>
        </p:nvGrpSpPr>
        <p:grpSpPr>
          <a:xfrm>
            <a:off x="251520" y="1098040"/>
            <a:ext cx="3548032" cy="1831271"/>
            <a:chOff x="251520" y="1098040"/>
            <a:chExt cx="3548032" cy="1831271"/>
          </a:xfrm>
        </p:grpSpPr>
        <p:grpSp>
          <p:nvGrpSpPr>
            <p:cNvPr id="35" name="Group 34"/>
            <p:cNvGrpSpPr/>
            <p:nvPr/>
          </p:nvGrpSpPr>
          <p:grpSpPr>
            <a:xfrm>
              <a:off x="251520" y="1098040"/>
              <a:ext cx="2592287" cy="1831271"/>
              <a:chOff x="698081" y="3041253"/>
              <a:chExt cx="2297963" cy="183127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98081" y="3579862"/>
                <a:ext cx="2297963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2600" dirty="0">
                    <a:latin typeface="TH SarabunPSK" pitchFamily="34" charset="-34"/>
                    <a:cs typeface="TH SarabunPSK" pitchFamily="34" charset="-34"/>
                  </a:rPr>
                  <a:t>ปัจจัยสำคัญที่ส่งผลต่อการส่ง</a:t>
                </a:r>
                <a:r>
                  <a:rPr lang="th-TH" altLang="ko-KR" sz="2600" dirty="0" smtClean="0">
                    <a:latin typeface="TH SarabunPSK" pitchFamily="34" charset="-34"/>
                    <a:cs typeface="TH SarabunPSK" pitchFamily="34" charset="-34"/>
                  </a:rPr>
                  <a:t>งานและคุณภาพ</a:t>
                </a:r>
                <a:r>
                  <a:rPr lang="th-TH" altLang="ko-KR" sz="2600" dirty="0">
                    <a:latin typeface="TH SarabunPSK" pitchFamily="34" charset="-34"/>
                    <a:cs typeface="TH SarabunPSK" pitchFamily="34" charset="-34"/>
                  </a:rPr>
                  <a:t>ของผลิตภัณฑ์</a:t>
                </a:r>
                <a:endParaRPr lang="ko-KR" altLang="en-US" sz="26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86036" y="3041253"/>
                <a:ext cx="205965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3200" b="1" dirty="0">
                    <a:latin typeface="TH SarabunPSK" pitchFamily="34" charset="-34"/>
                    <a:cs typeface="TH SarabunPSK" pitchFamily="34" charset="-34"/>
                  </a:rPr>
                  <a:t>เวลาและทรัพยากร</a:t>
                </a:r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  <a:p>
                <a:pPr algn="ctr"/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pic>
          <p:nvPicPr>
            <p:cNvPr id="1027" name="Picture 3" descr="C:\Users\Fluke\Downloads\cloc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638" y="1465452"/>
              <a:ext cx="874914" cy="874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กลุ่ม 6"/>
          <p:cNvGrpSpPr/>
          <p:nvPr/>
        </p:nvGrpSpPr>
        <p:grpSpPr>
          <a:xfrm>
            <a:off x="5089292" y="1071913"/>
            <a:ext cx="4072579" cy="1177976"/>
            <a:chOff x="5089292" y="1071913"/>
            <a:chExt cx="4072579" cy="1177976"/>
          </a:xfrm>
        </p:grpSpPr>
        <p:grpSp>
          <p:nvGrpSpPr>
            <p:cNvPr id="51" name="Group 25"/>
            <p:cNvGrpSpPr/>
            <p:nvPr/>
          </p:nvGrpSpPr>
          <p:grpSpPr>
            <a:xfrm>
              <a:off x="5721089" y="1071913"/>
              <a:ext cx="3440782" cy="1077218"/>
              <a:chOff x="629025" y="2876026"/>
              <a:chExt cx="2689004" cy="107721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629025" y="3460801"/>
                <a:ext cx="26890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2600" dirty="0">
                    <a:latin typeface="TH SarabunPSK" pitchFamily="34" charset="-34"/>
                    <a:cs typeface="TH SarabunPSK" pitchFamily="34" charset="-34"/>
                  </a:rPr>
                  <a:t>ใช้เครื่องมืออัตโนมัติในการทำงาน</a:t>
                </a:r>
                <a:endParaRPr lang="ko-KR" altLang="en-US" sz="26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362974" y="2876026"/>
                <a:ext cx="9482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3200" b="1" dirty="0">
                    <a:latin typeface="TH SarabunPSK" pitchFamily="34" charset="-34"/>
                    <a:cs typeface="TH SarabunPSK" pitchFamily="34" charset="-34"/>
                  </a:rPr>
                  <a:t>เครื่องมือ</a:t>
                </a:r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pic>
          <p:nvPicPr>
            <p:cNvPr id="1028" name="Picture 4" descr="C:\Users\Fluke\Downloads\maintenanc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292" y="1543046"/>
              <a:ext cx="706843" cy="706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กลุ่ม 5"/>
          <p:cNvGrpSpPr/>
          <p:nvPr/>
        </p:nvGrpSpPr>
        <p:grpSpPr>
          <a:xfrm>
            <a:off x="108312" y="3070916"/>
            <a:ext cx="3718426" cy="1396563"/>
            <a:chOff x="108312" y="3070916"/>
            <a:chExt cx="3718426" cy="1396563"/>
          </a:xfrm>
        </p:grpSpPr>
        <p:grpSp>
          <p:nvGrpSpPr>
            <p:cNvPr id="49" name="Group 25"/>
            <p:cNvGrpSpPr/>
            <p:nvPr/>
          </p:nvGrpSpPr>
          <p:grpSpPr>
            <a:xfrm>
              <a:off x="108312" y="3073022"/>
              <a:ext cx="2808314" cy="1394457"/>
              <a:chOff x="-1705654" y="3149954"/>
              <a:chExt cx="1711604" cy="1394457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-1705654" y="3651859"/>
                <a:ext cx="171160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2600" dirty="0">
                    <a:latin typeface="TH SarabunPSK" pitchFamily="34" charset="-34"/>
                    <a:cs typeface="TH SarabunPSK" pitchFamily="34" charset="-34"/>
                  </a:rPr>
                  <a:t>ต้องการ</a:t>
                </a:r>
                <a:r>
                  <a:rPr lang="th-TH" altLang="ko-KR" sz="2600" dirty="0" smtClean="0">
                    <a:latin typeface="TH SarabunPSK" pitchFamily="34" charset="-34"/>
                    <a:cs typeface="TH SarabunPSK" pitchFamily="34" charset="-34"/>
                  </a:rPr>
                  <a:t>ผู้เชี่ยวชาญ</a:t>
                </a:r>
              </a:p>
              <a:p>
                <a:pPr algn="ctr"/>
                <a:r>
                  <a:rPr lang="th-TH" altLang="ko-KR" sz="2600" dirty="0" smtClean="0">
                    <a:latin typeface="TH SarabunPSK" pitchFamily="34" charset="-34"/>
                    <a:cs typeface="TH SarabunPSK" pitchFamily="34" charset="-34"/>
                  </a:rPr>
                  <a:t>และ</a:t>
                </a:r>
                <a:r>
                  <a:rPr lang="th-TH" altLang="ko-KR" sz="2600" dirty="0">
                    <a:latin typeface="TH SarabunPSK" pitchFamily="34" charset="-34"/>
                    <a:cs typeface="TH SarabunPSK" pitchFamily="34" charset="-34"/>
                  </a:rPr>
                  <a:t>มีความทุ่มเท</a:t>
                </a:r>
                <a:endParaRPr lang="ko-KR" altLang="en-US" sz="26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-1221692" y="3149954"/>
                <a:ext cx="7909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3200" b="1" dirty="0">
                    <a:latin typeface="TH SarabunPSK" pitchFamily="34" charset="-34"/>
                    <a:cs typeface="TH SarabunPSK" pitchFamily="34" charset="-34"/>
                  </a:rPr>
                  <a:t>บุคลากร</a:t>
                </a:r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pic>
          <p:nvPicPr>
            <p:cNvPr id="1029" name="Picture 5" descr="C:\Users\Fluke\Downloads\programm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638" y="3070916"/>
              <a:ext cx="902100" cy="90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กลุ่ม 7"/>
          <p:cNvGrpSpPr/>
          <p:nvPr/>
        </p:nvGrpSpPr>
        <p:grpSpPr>
          <a:xfrm>
            <a:off x="5122802" y="2931790"/>
            <a:ext cx="4021199" cy="1749379"/>
            <a:chOff x="5122802" y="3043586"/>
            <a:chExt cx="4021199" cy="1749379"/>
          </a:xfrm>
        </p:grpSpPr>
        <p:grpSp>
          <p:nvGrpSpPr>
            <p:cNvPr id="32" name="Group 31"/>
            <p:cNvGrpSpPr/>
            <p:nvPr/>
          </p:nvGrpSpPr>
          <p:grpSpPr>
            <a:xfrm>
              <a:off x="5796136" y="3051122"/>
              <a:ext cx="3347865" cy="1741843"/>
              <a:chOff x="720918" y="3130681"/>
              <a:chExt cx="2263762" cy="1741843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20918" y="3579862"/>
                <a:ext cx="2263762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600" dirty="0">
                    <a:latin typeface="TH SarabunPSK" pitchFamily="34" charset="-34"/>
                    <a:cs typeface="TH SarabunPSK" pitchFamily="34" charset="-34"/>
                  </a:rPr>
                  <a:t>การทดสอบตามกระบวนการ </a:t>
                </a:r>
                <a:r>
                  <a:rPr lang="en-US" sz="2600" dirty="0">
                    <a:latin typeface="TH SarabunPSK" pitchFamily="34" charset="-34"/>
                    <a:cs typeface="TH SarabunPSK" pitchFamily="34" charset="-34"/>
                  </a:rPr>
                  <a:t>SDLC </a:t>
                </a:r>
                <a:r>
                  <a:rPr lang="th-TH" sz="2600" dirty="0">
                    <a:latin typeface="TH SarabunPSK" pitchFamily="34" charset="-34"/>
                    <a:cs typeface="TH SarabunPSK" pitchFamily="34" charset="-34"/>
                  </a:rPr>
                  <a:t> </a:t>
                </a:r>
                <a:r>
                  <a:rPr lang="th-TH" sz="2600" dirty="0" smtClean="0">
                    <a:latin typeface="TH SarabunPSK" pitchFamily="34" charset="-34"/>
                    <a:cs typeface="TH SarabunPSK" pitchFamily="34" charset="-34"/>
                  </a:rPr>
                  <a:t>ซึ่งเกี่ยวข้อง</a:t>
                </a:r>
                <a:r>
                  <a:rPr lang="th-TH" sz="2600" dirty="0">
                    <a:latin typeface="TH SarabunPSK" pitchFamily="34" charset="-34"/>
                    <a:cs typeface="TH SarabunPSK" pitchFamily="34" charset="-34"/>
                  </a:rPr>
                  <a:t>กับการทำงานของทีม </a:t>
                </a:r>
                <a:endParaRPr lang="en-US" sz="2600" dirty="0">
                  <a:latin typeface="TH SarabunPSK" pitchFamily="34" charset="-34"/>
                  <a:cs typeface="TH SarabunPSK" pitchFamily="34" charset="-34"/>
                </a:endParaRPr>
              </a:p>
              <a:p>
                <a:pPr algn="ctr"/>
                <a:r>
                  <a:rPr lang="en-US" sz="2600" dirty="0">
                    <a:latin typeface="TH SarabunPSK" pitchFamily="34" charset="-34"/>
                    <a:cs typeface="TH SarabunPSK" pitchFamily="34" charset="-34"/>
                  </a:rPr>
                  <a:t>Operation</a:t>
                </a:r>
                <a:endParaRPr lang="th-TH" sz="26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423264" y="3130681"/>
                <a:ext cx="584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TH SarabunPSK" pitchFamily="34" charset="-34"/>
                    <a:cs typeface="TH SarabunPSK" pitchFamily="34" charset="-34"/>
                  </a:rPr>
                  <a:t>SDLC</a:t>
                </a:r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pic>
          <p:nvPicPr>
            <p:cNvPr id="1031" name="Picture 7" descr="C:\Users\Fluke\Downloads\sdlc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3" r="30121" b="3888"/>
            <a:stretch/>
          </p:blipFill>
          <p:spPr bwMode="auto">
            <a:xfrm>
              <a:off x="5122802" y="3043586"/>
              <a:ext cx="852479" cy="83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20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26" name="ไดอะแกรม 25"/>
          <p:cNvGraphicFramePr/>
          <p:nvPr>
            <p:extLst>
              <p:ext uri="{D42A27DB-BD31-4B8C-83A1-F6EECF244321}">
                <p14:modId xmlns:p14="http://schemas.microsoft.com/office/powerpoint/2010/main" val="3078882249"/>
              </p:ext>
            </p:extLst>
          </p:nvPr>
        </p:nvGraphicFramePr>
        <p:xfrm>
          <a:off x="17871" y="4644694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0" y="483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H SarabunPSK" pitchFamily="34" charset="-34"/>
                <a:cs typeface="TH SarabunPSK" pitchFamily="34" charset="-34"/>
                <a:hlinkClick r:id="rId12"/>
              </a:rPr>
              <a:t>www.flaticon.com</a:t>
            </a:r>
            <a:endParaRPr lang="th-TH" sz="12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5795333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Continuous Delivery</a:t>
            </a:r>
            <a:r>
              <a:rPr lang="th-TH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endParaRPr lang="ko-KR" alt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กลุ่ม 14"/>
          <p:cNvGrpSpPr/>
          <p:nvPr/>
        </p:nvGrpSpPr>
        <p:grpSpPr>
          <a:xfrm>
            <a:off x="323528" y="1638772"/>
            <a:ext cx="2518237" cy="2621767"/>
            <a:chOff x="323528" y="1822191"/>
            <a:chExt cx="2518237" cy="2621767"/>
          </a:xfrm>
        </p:grpSpPr>
        <p:sp>
          <p:nvSpPr>
            <p:cNvPr id="36" name="TextBox 35"/>
            <p:cNvSpPr txBox="1"/>
            <p:nvPr/>
          </p:nvSpPr>
          <p:spPr>
            <a:xfrm>
              <a:off x="467544" y="2428022"/>
              <a:ext cx="2302212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/>
              <a:r>
                <a:rPr lang="th-TH" altLang="ko-KR" sz="2500" dirty="0">
                  <a:latin typeface="TH SarabunPSK" pitchFamily="34" charset="-34"/>
                  <a:cs typeface="TH SarabunPSK" pitchFamily="34" charset="-34"/>
                </a:rPr>
                <a:t>เพิ่มประสิทธิภาพการจัดการโครงสร้างพื้นฐานและสร้างความสมดุลระหว่างเวลา และทรัพยากร</a:t>
              </a:r>
              <a:endParaRPr lang="ko-KR" altLang="en-US" sz="2500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528" y="1822191"/>
              <a:ext cx="2518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โครงสร้างพื้นฐาน</a:t>
              </a:r>
              <a:endPara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3059834" y="1636958"/>
            <a:ext cx="3019343" cy="2259547"/>
            <a:chOff x="3179445" y="1566041"/>
            <a:chExt cx="3019343" cy="2259547"/>
          </a:xfrm>
        </p:grpSpPr>
        <p:sp>
          <p:nvSpPr>
            <p:cNvPr id="27" name="TextBox 26"/>
            <p:cNvSpPr txBox="1"/>
            <p:nvPr/>
          </p:nvSpPr>
          <p:spPr>
            <a:xfrm>
              <a:off x="3302929" y="2132817"/>
              <a:ext cx="2751843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/>
              <a:r>
                <a:rPr lang="th-TH" altLang="ko-KR" sz="2500" dirty="0">
                  <a:latin typeface="TH SarabunPSK" pitchFamily="34" charset="-34"/>
                  <a:cs typeface="TH SarabunPSK" pitchFamily="34" charset="-34"/>
                </a:rPr>
                <a:t>เตรียมความพร้อมเครื่องมือสำหรับทดสอบ ส่งมอบผลิตภัณฑ์ และแก้ปัญหาที่อาจจะเกิดขึ้น</a:t>
              </a:r>
              <a:endParaRPr lang="ko-KR" altLang="en-US" sz="2500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79445" y="1566041"/>
              <a:ext cx="30193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กระบวนการ </a:t>
              </a:r>
              <a:r>
                <a: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Operation</a:t>
              </a:r>
              <a:endPara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6054716" y="1652347"/>
            <a:ext cx="2875951" cy="2187380"/>
            <a:chOff x="6054716" y="1867059"/>
            <a:chExt cx="2875951" cy="2187380"/>
          </a:xfrm>
        </p:grpSpPr>
        <p:sp>
          <p:nvSpPr>
            <p:cNvPr id="52" name="TextBox 51"/>
            <p:cNvSpPr txBox="1"/>
            <p:nvPr/>
          </p:nvSpPr>
          <p:spPr>
            <a:xfrm>
              <a:off x="6304561" y="2423223"/>
              <a:ext cx="23762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/>
              <a:r>
                <a:rPr lang="th-TH" altLang="ko-KR" sz="2500" dirty="0">
                  <a:latin typeface="TH SarabunPSK" pitchFamily="34" charset="-34"/>
                  <a:cs typeface="TH SarabunPSK" pitchFamily="34" charset="-34"/>
                </a:rPr>
                <a:t>ใช้เครื่องมือทดสอบและทดสอบคุณภาพซอฟต์แวร์ที่เกี่ยวข้องกับตัวแปรที่หลากหลาย</a:t>
              </a:r>
              <a:endParaRPr lang="ko-KR" altLang="en-US" sz="2500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54716" y="1867059"/>
              <a:ext cx="28759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เครื่องมือสำหรับทดสอบ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56" name="กลุ่ม 55"/>
          <p:cNvGrpSpPr/>
          <p:nvPr/>
        </p:nvGrpSpPr>
        <p:grpSpPr>
          <a:xfrm>
            <a:off x="3131840" y="1333383"/>
            <a:ext cx="2875327" cy="2967871"/>
            <a:chOff x="6304561" y="1419622"/>
            <a:chExt cx="2376263" cy="2691595"/>
          </a:xfrm>
        </p:grpSpPr>
        <p:cxnSp>
          <p:nvCxnSpPr>
            <p:cNvPr id="57" name="ตัวเชื่อมต่อตรง 56"/>
            <p:cNvCxnSpPr/>
            <p:nvPr/>
          </p:nvCxnSpPr>
          <p:spPr>
            <a:xfrm>
              <a:off x="6304561" y="1433718"/>
              <a:ext cx="1071175" cy="0"/>
            </a:xfrm>
            <a:prstGeom prst="line">
              <a:avLst/>
            </a:prstGeom>
            <a:ln w="28575">
              <a:solidFill>
                <a:srgbClr val="FFD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ตัวเชื่อมต่อตรง 57"/>
            <p:cNvCxnSpPr/>
            <p:nvPr/>
          </p:nvCxnSpPr>
          <p:spPr>
            <a:xfrm>
              <a:off x="6304561" y="1419622"/>
              <a:ext cx="0" cy="2691595"/>
            </a:xfrm>
            <a:prstGeom prst="line">
              <a:avLst/>
            </a:prstGeom>
            <a:ln w="28575">
              <a:solidFill>
                <a:srgbClr val="FFD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ตัวเชื่อมต่อตรง 58"/>
            <p:cNvCxnSpPr/>
            <p:nvPr/>
          </p:nvCxnSpPr>
          <p:spPr>
            <a:xfrm>
              <a:off x="6304561" y="4111217"/>
              <a:ext cx="2376263" cy="0"/>
            </a:xfrm>
            <a:prstGeom prst="line">
              <a:avLst/>
            </a:prstGeom>
            <a:ln w="28575">
              <a:solidFill>
                <a:srgbClr val="FFD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ตัวเชื่อมต่อตรง 59"/>
            <p:cNvCxnSpPr/>
            <p:nvPr/>
          </p:nvCxnSpPr>
          <p:spPr>
            <a:xfrm>
              <a:off x="7673285" y="1433718"/>
              <a:ext cx="1003171" cy="0"/>
            </a:xfrm>
            <a:prstGeom prst="line">
              <a:avLst/>
            </a:prstGeom>
            <a:ln w="28575">
              <a:solidFill>
                <a:srgbClr val="FFD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ตัวเชื่อมต่อตรง 60"/>
            <p:cNvCxnSpPr/>
            <p:nvPr/>
          </p:nvCxnSpPr>
          <p:spPr>
            <a:xfrm>
              <a:off x="8680824" y="1419622"/>
              <a:ext cx="0" cy="2691595"/>
            </a:xfrm>
            <a:prstGeom prst="line">
              <a:avLst/>
            </a:prstGeom>
            <a:ln w="28575">
              <a:solidFill>
                <a:srgbClr val="FFD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กลุ่ม 3"/>
          <p:cNvGrpSpPr/>
          <p:nvPr/>
        </p:nvGrpSpPr>
        <p:grpSpPr>
          <a:xfrm>
            <a:off x="467545" y="897032"/>
            <a:ext cx="2376263" cy="3404222"/>
            <a:chOff x="467545" y="897032"/>
            <a:chExt cx="2376263" cy="3404222"/>
          </a:xfrm>
        </p:grpSpPr>
        <p:grpSp>
          <p:nvGrpSpPr>
            <p:cNvPr id="62" name="กลุ่ม 61"/>
            <p:cNvGrpSpPr/>
            <p:nvPr/>
          </p:nvGrpSpPr>
          <p:grpSpPr>
            <a:xfrm>
              <a:off x="467545" y="1333383"/>
              <a:ext cx="2376263" cy="2967871"/>
              <a:chOff x="6304561" y="1419622"/>
              <a:chExt cx="2376263" cy="2691595"/>
            </a:xfrm>
          </p:grpSpPr>
          <p:cxnSp>
            <p:nvCxnSpPr>
              <p:cNvPr id="63" name="ตัวเชื่อมต่อตรง 62"/>
              <p:cNvCxnSpPr/>
              <p:nvPr/>
            </p:nvCxnSpPr>
            <p:spPr>
              <a:xfrm>
                <a:off x="6304561" y="1433718"/>
                <a:ext cx="816258" cy="0"/>
              </a:xfrm>
              <a:prstGeom prst="line">
                <a:avLst/>
              </a:prstGeom>
              <a:ln w="285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ตัวเชื่อมต่อตรง 63"/>
              <p:cNvCxnSpPr/>
              <p:nvPr/>
            </p:nvCxnSpPr>
            <p:spPr>
              <a:xfrm>
                <a:off x="6304561" y="1419622"/>
                <a:ext cx="0" cy="2691595"/>
              </a:xfrm>
              <a:prstGeom prst="line">
                <a:avLst/>
              </a:prstGeom>
              <a:ln w="285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ตัวเชื่อมต่อตรง 64"/>
              <p:cNvCxnSpPr/>
              <p:nvPr/>
            </p:nvCxnSpPr>
            <p:spPr>
              <a:xfrm>
                <a:off x="6304561" y="4111217"/>
                <a:ext cx="2376263" cy="0"/>
              </a:xfrm>
              <a:prstGeom prst="line">
                <a:avLst/>
              </a:prstGeom>
              <a:ln w="285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ตัวเชื่อมต่อตรง 65"/>
              <p:cNvCxnSpPr/>
              <p:nvPr/>
            </p:nvCxnSpPr>
            <p:spPr>
              <a:xfrm>
                <a:off x="7860198" y="1433718"/>
                <a:ext cx="816258" cy="0"/>
              </a:xfrm>
              <a:prstGeom prst="line">
                <a:avLst/>
              </a:prstGeom>
              <a:ln w="285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ตัวเชื่อมต่อตรง 66"/>
              <p:cNvCxnSpPr/>
              <p:nvPr/>
            </p:nvCxnSpPr>
            <p:spPr>
              <a:xfrm>
                <a:off x="8680824" y="1419622"/>
                <a:ext cx="0" cy="2691595"/>
              </a:xfrm>
              <a:prstGeom prst="line">
                <a:avLst/>
              </a:prstGeom>
              <a:ln w="2857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3" name="Picture 5" descr="C:\Users\Fluke\Downloads\sitemap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566" y="897032"/>
              <a:ext cx="800616" cy="80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กลุ่ม 4"/>
          <p:cNvGrpSpPr/>
          <p:nvPr/>
        </p:nvGrpSpPr>
        <p:grpSpPr>
          <a:xfrm>
            <a:off x="6304561" y="843558"/>
            <a:ext cx="2376263" cy="3457696"/>
            <a:chOff x="6304561" y="843558"/>
            <a:chExt cx="2376263" cy="3457696"/>
          </a:xfrm>
        </p:grpSpPr>
        <p:pic>
          <p:nvPicPr>
            <p:cNvPr id="2052" name="Picture 4" descr="C:\Users\Fluke\Downloads\sear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843558"/>
              <a:ext cx="907565" cy="90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กลุ่ม 69"/>
            <p:cNvGrpSpPr/>
            <p:nvPr/>
          </p:nvGrpSpPr>
          <p:grpSpPr>
            <a:xfrm>
              <a:off x="6304561" y="1333383"/>
              <a:ext cx="2376263" cy="2967871"/>
              <a:chOff x="6304561" y="1419622"/>
              <a:chExt cx="2376263" cy="2691595"/>
            </a:xfrm>
          </p:grpSpPr>
          <p:cxnSp>
            <p:nvCxnSpPr>
              <p:cNvPr id="71" name="ตัวเชื่อมต่อตรง 70"/>
              <p:cNvCxnSpPr/>
              <p:nvPr/>
            </p:nvCxnSpPr>
            <p:spPr>
              <a:xfrm>
                <a:off x="6304561" y="1433718"/>
                <a:ext cx="816258" cy="0"/>
              </a:xfrm>
              <a:prstGeom prst="line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ตัวเชื่อมต่อตรง 71"/>
              <p:cNvCxnSpPr/>
              <p:nvPr/>
            </p:nvCxnSpPr>
            <p:spPr>
              <a:xfrm>
                <a:off x="6304561" y="1419622"/>
                <a:ext cx="0" cy="2691595"/>
              </a:xfrm>
              <a:prstGeom prst="line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ตัวเชื่อมต่อตรง 72"/>
              <p:cNvCxnSpPr/>
              <p:nvPr/>
            </p:nvCxnSpPr>
            <p:spPr>
              <a:xfrm>
                <a:off x="6304561" y="4111217"/>
                <a:ext cx="2376263" cy="0"/>
              </a:xfrm>
              <a:prstGeom prst="line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ตัวเชื่อมต่อตรง 73"/>
              <p:cNvCxnSpPr/>
              <p:nvPr/>
            </p:nvCxnSpPr>
            <p:spPr>
              <a:xfrm>
                <a:off x="7860198" y="1433718"/>
                <a:ext cx="816258" cy="0"/>
              </a:xfrm>
              <a:prstGeom prst="line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ตัวเชื่อมต่อตรง 74"/>
              <p:cNvCxnSpPr/>
              <p:nvPr/>
            </p:nvCxnSpPr>
            <p:spPr>
              <a:xfrm>
                <a:off x="8680824" y="1419622"/>
                <a:ext cx="0" cy="2691595"/>
              </a:xfrm>
              <a:prstGeom prst="line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กลุ่ม 75"/>
          <p:cNvGrpSpPr/>
          <p:nvPr/>
        </p:nvGrpSpPr>
        <p:grpSpPr>
          <a:xfrm>
            <a:off x="394514" y="1252062"/>
            <a:ext cx="2521302" cy="3121200"/>
            <a:chOff x="6304561" y="1419622"/>
            <a:chExt cx="2376263" cy="2691595"/>
          </a:xfrm>
        </p:grpSpPr>
        <p:cxnSp>
          <p:nvCxnSpPr>
            <p:cNvPr id="77" name="ตัวเชื่อมต่อตรง 76"/>
            <p:cNvCxnSpPr/>
            <p:nvPr/>
          </p:nvCxnSpPr>
          <p:spPr>
            <a:xfrm>
              <a:off x="6304561" y="1433718"/>
              <a:ext cx="816258" cy="0"/>
            </a:xfrm>
            <a:prstGeom prst="line">
              <a:avLst/>
            </a:prstGeom>
            <a:ln w="28575">
              <a:solidFill>
                <a:srgbClr val="FD6A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ตัวเชื่อมต่อตรง 77"/>
            <p:cNvCxnSpPr/>
            <p:nvPr/>
          </p:nvCxnSpPr>
          <p:spPr>
            <a:xfrm>
              <a:off x="6304561" y="1419622"/>
              <a:ext cx="0" cy="2691595"/>
            </a:xfrm>
            <a:prstGeom prst="line">
              <a:avLst/>
            </a:prstGeom>
            <a:ln w="28575">
              <a:solidFill>
                <a:srgbClr val="FD6A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ตัวเชื่อมต่อตรง 78"/>
            <p:cNvCxnSpPr/>
            <p:nvPr/>
          </p:nvCxnSpPr>
          <p:spPr>
            <a:xfrm>
              <a:off x="6304561" y="4111217"/>
              <a:ext cx="2376263" cy="0"/>
            </a:xfrm>
            <a:prstGeom prst="line">
              <a:avLst/>
            </a:prstGeom>
            <a:ln w="28575">
              <a:solidFill>
                <a:srgbClr val="FD6A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ตัวเชื่อมต่อตรง 79"/>
            <p:cNvCxnSpPr/>
            <p:nvPr/>
          </p:nvCxnSpPr>
          <p:spPr>
            <a:xfrm>
              <a:off x="7860198" y="1433718"/>
              <a:ext cx="816258" cy="0"/>
            </a:xfrm>
            <a:prstGeom prst="line">
              <a:avLst/>
            </a:prstGeom>
            <a:ln w="28575">
              <a:solidFill>
                <a:srgbClr val="FD6A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ตัวเชื่อมต่อตรง 80"/>
            <p:cNvCxnSpPr/>
            <p:nvPr/>
          </p:nvCxnSpPr>
          <p:spPr>
            <a:xfrm>
              <a:off x="8680824" y="1419622"/>
              <a:ext cx="0" cy="2691595"/>
            </a:xfrm>
            <a:prstGeom prst="line">
              <a:avLst/>
            </a:prstGeom>
            <a:ln w="28575">
              <a:solidFill>
                <a:srgbClr val="FD6A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กลุ่ม 2"/>
          <p:cNvGrpSpPr/>
          <p:nvPr/>
        </p:nvGrpSpPr>
        <p:grpSpPr>
          <a:xfrm>
            <a:off x="3059832" y="843558"/>
            <a:ext cx="3024000" cy="3529704"/>
            <a:chOff x="3059832" y="843558"/>
            <a:chExt cx="3024000" cy="3529704"/>
          </a:xfrm>
        </p:grpSpPr>
        <p:pic>
          <p:nvPicPr>
            <p:cNvPr id="2054" name="Picture 6" descr="C:\Users\Fluke\Downloads\setting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21" y="843558"/>
              <a:ext cx="865272" cy="86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กลุ่ม 81"/>
            <p:cNvGrpSpPr/>
            <p:nvPr/>
          </p:nvGrpSpPr>
          <p:grpSpPr>
            <a:xfrm>
              <a:off x="3059832" y="1252062"/>
              <a:ext cx="3024000" cy="3121200"/>
              <a:chOff x="6304561" y="1419622"/>
              <a:chExt cx="2376263" cy="2691595"/>
            </a:xfrm>
          </p:grpSpPr>
          <p:cxnSp>
            <p:nvCxnSpPr>
              <p:cNvPr id="83" name="ตัวเชื่อมต่อตรง 82"/>
              <p:cNvCxnSpPr/>
              <p:nvPr/>
            </p:nvCxnSpPr>
            <p:spPr>
              <a:xfrm>
                <a:off x="6304561" y="1433718"/>
                <a:ext cx="1071175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ตัวเชื่อมต่อตรง 83"/>
              <p:cNvCxnSpPr/>
              <p:nvPr/>
            </p:nvCxnSpPr>
            <p:spPr>
              <a:xfrm>
                <a:off x="6304561" y="1419622"/>
                <a:ext cx="0" cy="2691595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ตัวเชื่อมต่อตรง 84"/>
              <p:cNvCxnSpPr/>
              <p:nvPr/>
            </p:nvCxnSpPr>
            <p:spPr>
              <a:xfrm>
                <a:off x="6304561" y="4111217"/>
                <a:ext cx="2376263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ตัวเชื่อมต่อตรง 85"/>
              <p:cNvCxnSpPr/>
              <p:nvPr/>
            </p:nvCxnSpPr>
            <p:spPr>
              <a:xfrm>
                <a:off x="7673285" y="1433718"/>
                <a:ext cx="1003171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ตัวเชื่อมต่อตรง 86"/>
              <p:cNvCxnSpPr/>
              <p:nvPr/>
            </p:nvCxnSpPr>
            <p:spPr>
              <a:xfrm>
                <a:off x="8680824" y="1419622"/>
                <a:ext cx="0" cy="2691595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กลุ่ม 93"/>
          <p:cNvGrpSpPr/>
          <p:nvPr/>
        </p:nvGrpSpPr>
        <p:grpSpPr>
          <a:xfrm>
            <a:off x="6232041" y="1257107"/>
            <a:ext cx="2521302" cy="3121200"/>
            <a:chOff x="6304561" y="1419622"/>
            <a:chExt cx="2376263" cy="2691595"/>
          </a:xfrm>
        </p:grpSpPr>
        <p:cxnSp>
          <p:nvCxnSpPr>
            <p:cNvPr id="95" name="ตัวเชื่อมต่อตรง 94"/>
            <p:cNvCxnSpPr/>
            <p:nvPr/>
          </p:nvCxnSpPr>
          <p:spPr>
            <a:xfrm>
              <a:off x="6304561" y="1433718"/>
              <a:ext cx="81625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ตัวเชื่อมต่อตรง 95"/>
            <p:cNvCxnSpPr/>
            <p:nvPr/>
          </p:nvCxnSpPr>
          <p:spPr>
            <a:xfrm>
              <a:off x="6304561" y="1419622"/>
              <a:ext cx="0" cy="269159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>
              <a:off x="6304561" y="4111217"/>
              <a:ext cx="2376263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ตัวเชื่อมต่อตรง 97"/>
            <p:cNvCxnSpPr/>
            <p:nvPr/>
          </p:nvCxnSpPr>
          <p:spPr>
            <a:xfrm>
              <a:off x="7860198" y="1433718"/>
              <a:ext cx="816258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ตัวเชื่อมต่อตรง 98"/>
            <p:cNvCxnSpPr/>
            <p:nvPr/>
          </p:nvCxnSpPr>
          <p:spPr>
            <a:xfrm>
              <a:off x="8680824" y="1419622"/>
              <a:ext cx="0" cy="269159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21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68" name="ไดอะแกรม 67"/>
          <p:cNvGraphicFramePr/>
          <p:nvPr>
            <p:extLst>
              <p:ext uri="{D42A27DB-BD31-4B8C-83A1-F6EECF244321}">
                <p14:modId xmlns:p14="http://schemas.microsoft.com/office/powerpoint/2010/main" val="2692676071"/>
              </p:ext>
            </p:extLst>
          </p:nvPr>
        </p:nvGraphicFramePr>
        <p:xfrm>
          <a:off x="-2495" y="4681867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0" y="483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H SarabunPSK" pitchFamily="34" charset="-34"/>
                <a:cs typeface="TH SarabunPSK" pitchFamily="34" charset="-34"/>
                <a:hlinkClick r:id="rId10"/>
              </a:rPr>
              <a:t>www.flaticon.com</a:t>
            </a:r>
            <a:endParaRPr lang="th-TH" sz="12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8595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สี่เหลี่ยมผืนผ้า 39">
            <a:extLst>
              <a:ext uri="{FF2B5EF4-FFF2-40B4-BE49-F238E27FC236}">
                <a16:creationId xmlns="" xmlns:a16="http://schemas.microsoft.com/office/drawing/2014/main" id="{7FB47B03-4D92-41E8-8BDD-E552AED702A7}"/>
              </a:ext>
            </a:extLst>
          </p:cNvPr>
          <p:cNvSpPr/>
          <p:nvPr/>
        </p:nvSpPr>
        <p:spPr>
          <a:xfrm>
            <a:off x="4406940" y="1919558"/>
            <a:ext cx="4341524" cy="22363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882234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058819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62998" y="253071"/>
            <a:ext cx="3181008" cy="576064"/>
          </a:xfrm>
        </p:spPr>
        <p:txBody>
          <a:bodyPr/>
          <a:lstStyle/>
          <a:p>
            <a:r>
              <a:rPr lang="th-TH" altLang="ko-K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กรณีศึกษา</a:t>
            </a:r>
            <a:endParaRPr lang="ko-KR" alt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3508916" y="1828616"/>
            <a:ext cx="5142376" cy="2168704"/>
            <a:chOff x="3508916" y="1828616"/>
            <a:chExt cx="5142376" cy="2168704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="" xmlns:a16="http://schemas.microsoft.com/office/drawing/2014/main" id="{D57069A8-B34E-47F8-9344-D115D813147B}"/>
                </a:ext>
              </a:extLst>
            </p:cNvPr>
            <p:cNvSpPr/>
            <p:nvPr/>
          </p:nvSpPr>
          <p:spPr>
            <a:xfrm>
              <a:off x="4313834" y="1837446"/>
              <a:ext cx="4337458" cy="21598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932041" y="1828616"/>
              <a:ext cx="3652188" cy="2106649"/>
              <a:chOff x="1034612" y="2863612"/>
              <a:chExt cx="2048317" cy="2106649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034612" y="3400601"/>
                <a:ext cx="204831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ใช้</a:t>
                </a:r>
                <a:r>
                  <a:rPr lang="th-TH" altLang="ko-KR" sz="2400" dirty="0" smtClean="0">
                    <a:latin typeface="TH SarabunPSK" pitchFamily="34" charset="-34"/>
                    <a:cs typeface="TH SarabunPSK" pitchFamily="34" charset="-34"/>
                  </a:rPr>
                  <a:t>เครื่องมือส่ง</a:t>
                </a:r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งานแบบอัตโนมัติ เช่น </a:t>
                </a:r>
                <a:endParaRPr lang="th-TH" altLang="ko-KR" sz="2400" dirty="0" smtClean="0">
                  <a:latin typeface="TH SarabunPSK" pitchFamily="34" charset="-34"/>
                  <a:cs typeface="TH SarabunPSK" pitchFamily="34" charset="-34"/>
                </a:endParaRPr>
              </a:p>
              <a:p>
                <a:r>
                  <a:rPr lang="th-TH" altLang="ko-KR" sz="2400" dirty="0" smtClean="0">
                    <a:latin typeface="TH SarabunPSK" pitchFamily="34" charset="-34"/>
                    <a:cs typeface="TH SarabunPSK" pitchFamily="34" charset="-34"/>
                  </a:rPr>
                  <a:t>ใช้ </a:t>
                </a:r>
                <a:r>
                  <a:rPr lang="en-US" altLang="ko-KR" sz="2400" dirty="0" smtClean="0">
                    <a:latin typeface="TH SarabunPSK" pitchFamily="34" charset="-34"/>
                    <a:cs typeface="TH SarabunPSK" pitchFamily="34" charset="-34"/>
                  </a:rPr>
                  <a:t>IBM </a:t>
                </a:r>
                <a:r>
                  <a:rPr lang="en-US" altLang="ko-KR" sz="2400" dirty="0" err="1">
                    <a:latin typeface="TH SarabunPSK" pitchFamily="34" charset="-34"/>
                    <a:cs typeface="TH SarabunPSK" pitchFamily="34" charset="-34"/>
                  </a:rPr>
                  <a:t>uDeploy</a:t>
                </a:r>
                <a:r>
                  <a:rPr lang="en-US" altLang="ko-KR" sz="2400" dirty="0">
                    <a:latin typeface="TH SarabunPSK" pitchFamily="34" charset="-34"/>
                    <a:cs typeface="TH SarabunPSK" pitchFamily="34" charset="-34"/>
                  </a:rPr>
                  <a:t> </a:t>
                </a:r>
                <a:r>
                  <a:rPr lang="th-TH" altLang="ko-KR" sz="2400" dirty="0" smtClean="0">
                    <a:latin typeface="TH SarabunPSK" pitchFamily="34" charset="-34"/>
                    <a:cs typeface="TH SarabunPSK" pitchFamily="34" charset="-34"/>
                  </a:rPr>
                  <a:t>เป็นเครื่องมือ</a:t>
                </a:r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ในการจัดการเวอร์ชันของ โค้ดและการทำงานร่วมกันระหว่าง</a:t>
                </a:r>
                <a:r>
                  <a:rPr lang="th-TH" altLang="ko-KR" sz="2400" dirty="0" smtClean="0">
                    <a:latin typeface="TH SarabunPSK" pitchFamily="34" charset="-34"/>
                    <a:cs typeface="TH SarabunPSK" pitchFamily="34" charset="-34"/>
                  </a:rPr>
                  <a:t>ทีมพัฒนา</a:t>
                </a:r>
                <a:endParaRPr lang="ko-KR" alt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77670" y="2863612"/>
                <a:ext cx="18577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altLang="ko-KR" sz="3200" b="1" dirty="0" smtClean="0">
                    <a:latin typeface="TH SarabunPSK" pitchFamily="34" charset="-34"/>
                    <a:cs typeface="TH SarabunPSK" pitchFamily="34" charset="-34"/>
                  </a:rPr>
                  <a:t>เครื่องมือส่งงานอัตโนมัติ</a:t>
                </a:r>
                <a:endParaRPr lang="ko-KR" altLang="en-US" sz="32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3" name="วงรี 2">
              <a:extLst>
                <a:ext uri="{FF2B5EF4-FFF2-40B4-BE49-F238E27FC236}">
                  <a16:creationId xmlns="" xmlns:a16="http://schemas.microsoft.com/office/drawing/2014/main" id="{5650CCDC-6429-418C-9033-DBBD534208EC}"/>
                </a:ext>
              </a:extLst>
            </p:cNvPr>
            <p:cNvSpPr/>
            <p:nvPr/>
          </p:nvSpPr>
          <p:spPr>
            <a:xfrm>
              <a:off x="3508916" y="2144516"/>
              <a:ext cx="954661" cy="954661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กล่องข้อความ 3">
              <a:extLst>
                <a:ext uri="{FF2B5EF4-FFF2-40B4-BE49-F238E27FC236}">
                  <a16:creationId xmlns="" xmlns:a16="http://schemas.microsoft.com/office/drawing/2014/main" id="{ED8E9C82-097B-4C97-8A02-F7B29C2ACC30}"/>
                </a:ext>
              </a:extLst>
            </p:cNvPr>
            <p:cNvSpPr txBox="1"/>
            <p:nvPr/>
          </p:nvSpPr>
          <p:spPr>
            <a:xfrm>
              <a:off x="3720046" y="2082449"/>
              <a:ext cx="4754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endParaRPr lang="th-TH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10" name="รูปห้าเหลี่ยม 9"/>
          <p:cNvSpPr/>
          <p:nvPr/>
        </p:nvSpPr>
        <p:spPr>
          <a:xfrm>
            <a:off x="2648202" y="895139"/>
            <a:ext cx="6495798" cy="74216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dist="101600" dir="42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จากกรณีศึกษาของบริษัท </a:t>
            </a:r>
            <a:r>
              <a:rPr lang="en-US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IBM </a:t>
            </a:r>
            <a:r>
              <a:rPr lang="th-TH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มีการใช้เครื่องมือในการแก้ปัญหา </a:t>
            </a:r>
            <a:r>
              <a:rPr lang="en-US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อย่าง</a:t>
            </a:r>
            <a:r>
              <a:rPr lang="en-US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คือ</a:t>
            </a:r>
            <a:endParaRPr lang="th-TH" sz="24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22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6" name="ไดอะแกรม 35"/>
          <p:cNvGraphicFramePr/>
          <p:nvPr>
            <p:extLst>
              <p:ext uri="{D42A27DB-BD31-4B8C-83A1-F6EECF244321}">
                <p14:modId xmlns:p14="http://schemas.microsoft.com/office/powerpoint/2010/main" val="736064766"/>
              </p:ext>
            </p:extLst>
          </p:nvPr>
        </p:nvGraphicFramePr>
        <p:xfrm>
          <a:off x="19071" y="4659982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84091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9" name="Group 13318"/>
          <p:cNvGrpSpPr/>
          <p:nvPr/>
        </p:nvGrpSpPr>
        <p:grpSpPr>
          <a:xfrm rot="19917947">
            <a:off x="1469388" y="882234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058819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กลุ่ม 2"/>
          <p:cNvGrpSpPr/>
          <p:nvPr/>
        </p:nvGrpSpPr>
        <p:grpSpPr>
          <a:xfrm>
            <a:off x="3236081" y="771550"/>
            <a:ext cx="5440375" cy="1900682"/>
            <a:chOff x="3473966" y="1779662"/>
            <a:chExt cx="5258768" cy="1900682"/>
          </a:xfrm>
        </p:grpSpPr>
        <p:sp>
          <p:nvSpPr>
            <p:cNvPr id="41" name="สี่เหลี่ยมผืนผ้า 40">
              <a:extLst>
                <a:ext uri="{FF2B5EF4-FFF2-40B4-BE49-F238E27FC236}">
                  <a16:creationId xmlns="" xmlns:a16="http://schemas.microsoft.com/office/drawing/2014/main" id="{69480105-610C-4E20-A423-263768F54B56}"/>
                </a:ext>
              </a:extLst>
            </p:cNvPr>
            <p:cNvSpPr/>
            <p:nvPr/>
          </p:nvSpPr>
          <p:spPr>
            <a:xfrm>
              <a:off x="4302636" y="1779662"/>
              <a:ext cx="4337458" cy="1811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2" name="กลุ่ม 1"/>
            <p:cNvGrpSpPr/>
            <p:nvPr/>
          </p:nvGrpSpPr>
          <p:grpSpPr>
            <a:xfrm>
              <a:off x="3473966" y="1779662"/>
              <a:ext cx="5258768" cy="1900682"/>
              <a:chOff x="3473966" y="1779662"/>
              <a:chExt cx="5258768" cy="1900682"/>
            </a:xfrm>
          </p:grpSpPr>
          <p:sp>
            <p:nvSpPr>
              <p:cNvPr id="42" name="สี่เหลี่ยมผืนผ้า 41">
                <a:extLst>
                  <a:ext uri="{FF2B5EF4-FFF2-40B4-BE49-F238E27FC236}">
                    <a16:creationId xmlns="" xmlns:a16="http://schemas.microsoft.com/office/drawing/2014/main" id="{750503C2-CC65-4584-AB89-46FA188780AE}"/>
                  </a:ext>
                </a:extLst>
              </p:cNvPr>
              <p:cNvSpPr/>
              <p:nvPr/>
            </p:nvSpPr>
            <p:spPr>
              <a:xfrm>
                <a:off x="4395276" y="1868815"/>
                <a:ext cx="4337458" cy="181152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87916" y="1779662"/>
                <a:ext cx="3979285" cy="1717176"/>
                <a:chOff x="803639" y="3129285"/>
                <a:chExt cx="2231768" cy="1717176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803639" y="3646132"/>
                  <a:ext cx="223176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thaiDist"/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ใช้บริการผู้ให้บริการ </a:t>
                  </a:r>
                  <a:r>
                    <a:rPr lang="en-US" altLang="ko-KR" sz="2400" dirty="0" smtClean="0">
                      <a:latin typeface="TH SarabunPSK" pitchFamily="34" charset="-34"/>
                      <a:cs typeface="TH SarabunPSK" pitchFamily="34" charset="-34"/>
                    </a:rPr>
                    <a:t>Cloud</a:t>
                  </a:r>
                  <a:r>
                    <a:rPr lang="th-TH" altLang="ko-KR" sz="24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  <a:r>
                    <a:rPr lang="th-TH" sz="2400" dirty="0" smtClean="0">
                      <a:latin typeface="TH SarabunPSK" pitchFamily="34" charset="-34"/>
                      <a:cs typeface="TH SarabunPSK" pitchFamily="34" charset="-34"/>
                    </a:rPr>
                    <a:t>ในการส่งมอบซอฟต์แวร์ </a:t>
                  </a:r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เช่น </a:t>
                  </a:r>
                  <a:r>
                    <a:rPr lang="en-US" sz="2400" dirty="0">
                      <a:latin typeface="TH SarabunPSK" pitchFamily="34" charset="-34"/>
                      <a:cs typeface="TH SarabunPSK" pitchFamily="34" charset="-34"/>
                    </a:rPr>
                    <a:t>IBM </a:t>
                  </a:r>
                  <a:r>
                    <a:rPr lang="en-US" sz="2400" dirty="0" err="1" smtClean="0">
                      <a:latin typeface="TH SarabunPSK" pitchFamily="34" charset="-34"/>
                      <a:cs typeface="TH SarabunPSK" pitchFamily="34" charset="-34"/>
                    </a:rPr>
                    <a:t>SmartCloud</a:t>
                  </a:r>
                  <a:r>
                    <a:rPr lang="en-US" sz="2400" dirty="0" smtClean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  <a:r>
                    <a:rPr lang="en-US" sz="2400" dirty="0">
                      <a:latin typeface="TH SarabunPSK" pitchFamily="34" charset="-34"/>
                      <a:cs typeface="TH SarabunPSK" pitchFamily="34" charset="-34"/>
                    </a:rPr>
                    <a:t>Orchestrator </a:t>
                  </a:r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ซึ่ง </a:t>
                  </a:r>
                  <a:r>
                    <a:rPr lang="en-US" sz="2400" dirty="0">
                      <a:latin typeface="TH SarabunPSK" pitchFamily="34" charset="-34"/>
                      <a:cs typeface="TH SarabunPSK" pitchFamily="34" charset="-34"/>
                    </a:rPr>
                    <a:t>Cloud </a:t>
                  </a:r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จะต้องทำงานโดยอัตโนมัติ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065296" y="3129285"/>
                  <a:ext cx="170150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b="1" dirty="0">
                      <a:latin typeface="TH SarabunPSK" pitchFamily="34" charset="-34"/>
                      <a:cs typeface="TH SarabunPSK" pitchFamily="34" charset="-34"/>
                    </a:rPr>
                    <a:t>Cloud</a:t>
                  </a:r>
                  <a:endParaRPr lang="ko-KR" altLang="en-US" sz="32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</p:grpSp>
          <p:sp>
            <p:nvSpPr>
              <p:cNvPr id="43" name="วงรี 42">
                <a:extLst>
                  <a:ext uri="{FF2B5EF4-FFF2-40B4-BE49-F238E27FC236}">
                    <a16:creationId xmlns="" xmlns:a16="http://schemas.microsoft.com/office/drawing/2014/main" id="{A09D1FE6-E206-4257-ABBB-129990EFE5CB}"/>
                  </a:ext>
                </a:extLst>
              </p:cNvPr>
              <p:cNvSpPr/>
              <p:nvPr/>
            </p:nvSpPr>
            <p:spPr>
              <a:xfrm>
                <a:off x="3473966" y="2248633"/>
                <a:ext cx="954661" cy="95466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5" name="กล่องข้อความ 44">
                <a:extLst>
                  <a:ext uri="{FF2B5EF4-FFF2-40B4-BE49-F238E27FC236}">
                    <a16:creationId xmlns="" xmlns:a16="http://schemas.microsoft.com/office/drawing/2014/main" id="{DE63DD33-5CB6-4FD2-AA0D-299EFBF95DD3}"/>
                  </a:ext>
                </a:extLst>
              </p:cNvPr>
              <p:cNvSpPr txBox="1"/>
              <p:nvPr/>
            </p:nvSpPr>
            <p:spPr>
              <a:xfrm>
                <a:off x="3692762" y="2204185"/>
                <a:ext cx="475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endParaRPr lang="th-TH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sp>
        <p:nvSpPr>
          <p:cNvPr id="44" name="Text Placeholder 1">
            <a:extLst>
              <a:ext uri="{FF2B5EF4-FFF2-40B4-BE49-F238E27FC236}">
                <a16:creationId xmlns="" xmlns:a16="http://schemas.microsoft.com/office/drawing/2014/main" id="{2B06A573-98DB-4816-8DCC-5798A4FB9A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altLang="ko-K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กรณีศึกษา</a:t>
            </a:r>
            <a:endParaRPr lang="ko-KR" alt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3331283" y="2878751"/>
            <a:ext cx="5114550" cy="1684952"/>
            <a:chOff x="3331283" y="2878751"/>
            <a:chExt cx="5114550" cy="1684952"/>
          </a:xfrm>
        </p:grpSpPr>
        <p:sp>
          <p:nvSpPr>
            <p:cNvPr id="4" name="สี่เหลี่ยมผืนผ้า 3"/>
            <p:cNvSpPr/>
            <p:nvPr/>
          </p:nvSpPr>
          <p:spPr>
            <a:xfrm>
              <a:off x="3331283" y="2878751"/>
              <a:ext cx="4962150" cy="15599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ี่เหลี่ยมผืนผ้า 35"/>
            <p:cNvSpPr/>
            <p:nvPr/>
          </p:nvSpPr>
          <p:spPr>
            <a:xfrm>
              <a:off x="3483683" y="3003798"/>
              <a:ext cx="4962150" cy="155990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1. </a:t>
              </a:r>
              <a:r>
                <a:rPr lang="th-TH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สร้างรูปแบบการส่งงาน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2. </a:t>
              </a:r>
              <a:r>
                <a:rPr lang="th-TH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กำหนดขั้นตอนที่จะทำให้ </a:t>
              </a:r>
              <a:r>
                <a:rPr lang="en-US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Cloud </a:t>
              </a:r>
              <a:r>
                <a:rPr lang="th-TH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ทำงานแบบอัตโนมัติ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3. </a:t>
              </a:r>
              <a:r>
                <a:rPr lang="th-TH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สร้างกลุ่มข้อมูลตัวอย่างในการทดสอบ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4. </a:t>
              </a:r>
              <a:r>
                <a:rPr lang="th-TH" sz="2400" dirty="0" smtClean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ทำการทดสอบอัตโนมัติและจัดเก็บผลลัพธ์</a:t>
              </a:r>
              <a:endParaRPr lang="th-TH" sz="24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sp>
        <p:nvSpPr>
          <p:cNvPr id="39" name="รูปห้าเหลี่ยม 38"/>
          <p:cNvSpPr/>
          <p:nvPr/>
        </p:nvSpPr>
        <p:spPr>
          <a:xfrm>
            <a:off x="5769969" y="2787774"/>
            <a:ext cx="3353976" cy="5369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ขั้นตอนการใช้</a:t>
            </a:r>
            <a:r>
              <a:rPr lang="en-US" sz="24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Cloud </a:t>
            </a:r>
            <a:r>
              <a:rPr lang="th-TH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แบบอัตโนมัต</a:t>
            </a:r>
            <a:r>
              <a:rPr lang="th-TH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ิ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ko-KR" sz="2400" b="1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sz="2400" b="1" dirty="0">
              <a:solidFill>
                <a:schemeClr val="tx1">
                  <a:lumMod val="95000"/>
                  <a:lumOff val="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23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47" name="ไดอะแกรม 46"/>
          <p:cNvGraphicFramePr/>
          <p:nvPr>
            <p:extLst>
              <p:ext uri="{D42A27DB-BD31-4B8C-83A1-F6EECF244321}">
                <p14:modId xmlns:p14="http://schemas.microsoft.com/office/powerpoint/2010/main" val="2523254474"/>
              </p:ext>
            </p:extLst>
          </p:nvPr>
        </p:nvGraphicFramePr>
        <p:xfrm>
          <a:off x="0" y="4659982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50789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16108" y="3049518"/>
            <a:ext cx="4896544" cy="962392"/>
          </a:xfrm>
        </p:spPr>
        <p:txBody>
          <a:bodyPr/>
          <a:lstStyle/>
          <a:p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สรุป</a:t>
            </a:r>
            <a:endParaRPr lang="ko-KR" altLang="en-US" sz="32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057891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สี่เหลี่ยมผืนผ้า 38">
            <a:extLst>
              <a:ext uri="{FF2B5EF4-FFF2-40B4-BE49-F238E27FC236}">
                <a16:creationId xmlns="" xmlns:a16="http://schemas.microsoft.com/office/drawing/2014/main" id="{9DC069EF-BBDD-483A-892F-D844E53A10FA}"/>
              </a:ext>
            </a:extLst>
          </p:cNvPr>
          <p:cNvSpPr/>
          <p:nvPr/>
        </p:nvSpPr>
        <p:spPr>
          <a:xfrm>
            <a:off x="107504" y="2918078"/>
            <a:ext cx="4276709" cy="520060"/>
          </a:xfrm>
          <a:prstGeom prst="rect">
            <a:avLst/>
          </a:prstGeom>
          <a:solidFill>
            <a:srgbClr val="C7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="" xmlns:a16="http://schemas.microsoft.com/office/drawing/2014/main" id="{65EB5D72-86EF-47C2-BC77-3331D6B8BE94}"/>
              </a:ext>
            </a:extLst>
          </p:cNvPr>
          <p:cNvSpPr/>
          <p:nvPr/>
        </p:nvSpPr>
        <p:spPr>
          <a:xfrm>
            <a:off x="106153" y="2918078"/>
            <a:ext cx="129840" cy="52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="" xmlns:a16="http://schemas.microsoft.com/office/drawing/2014/main" id="{4BFDA381-5654-4AE9-A620-8B4B5A5FA53E}"/>
              </a:ext>
            </a:extLst>
          </p:cNvPr>
          <p:cNvSpPr/>
          <p:nvPr/>
        </p:nvSpPr>
        <p:spPr>
          <a:xfrm>
            <a:off x="4805300" y="1994055"/>
            <a:ext cx="4276709" cy="5200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Box 31"/>
          <p:cNvSpPr txBox="1"/>
          <p:nvPr/>
        </p:nvSpPr>
        <p:spPr>
          <a:xfrm>
            <a:off x="1691680" y="3639512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กลุ่ม 1"/>
          <p:cNvGrpSpPr/>
          <p:nvPr/>
        </p:nvGrpSpPr>
        <p:grpSpPr>
          <a:xfrm>
            <a:off x="539552" y="819637"/>
            <a:ext cx="8465049" cy="3696329"/>
            <a:chOff x="491673" y="768256"/>
            <a:chExt cx="8465049" cy="3696329"/>
          </a:xfrm>
        </p:grpSpPr>
        <p:grpSp>
          <p:nvGrpSpPr>
            <p:cNvPr id="15" name="Group 14"/>
            <p:cNvGrpSpPr/>
            <p:nvPr/>
          </p:nvGrpSpPr>
          <p:grpSpPr>
            <a:xfrm>
              <a:off x="4045695" y="768256"/>
              <a:ext cx="1052368" cy="3696329"/>
              <a:chOff x="4058860" y="987781"/>
              <a:chExt cx="1052368" cy="3696329"/>
            </a:xfrm>
          </p:grpSpPr>
          <p:sp>
            <p:nvSpPr>
              <p:cNvPr id="6" name="Rectangle 8"/>
              <p:cNvSpPr/>
              <p:nvPr/>
            </p:nvSpPr>
            <p:spPr>
              <a:xfrm rot="36931">
                <a:off x="4276045" y="3801165"/>
                <a:ext cx="592195" cy="86302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Rectangle 8"/>
              <p:cNvSpPr/>
              <p:nvPr/>
            </p:nvSpPr>
            <p:spPr>
              <a:xfrm>
                <a:off x="4468857" y="3793500"/>
                <a:ext cx="200342" cy="872829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2"/>
              <p:cNvSpPr/>
              <p:nvPr/>
            </p:nvSpPr>
            <p:spPr>
              <a:xfrm>
                <a:off x="4291066" y="1891296"/>
                <a:ext cx="196906" cy="2011393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2011393">
                    <a:moveTo>
                      <a:pt x="0" y="0"/>
                    </a:moveTo>
                    <a:lnTo>
                      <a:pt x="99616" y="0"/>
                    </a:lnTo>
                    <a:lnTo>
                      <a:pt x="196906" y="63491"/>
                    </a:lnTo>
                    <a:lnTo>
                      <a:pt x="196906" y="2011393"/>
                    </a:lnTo>
                    <a:lnTo>
                      <a:pt x="193201" y="2011393"/>
                    </a:lnTo>
                    <a:cubicBezTo>
                      <a:pt x="183184" y="1954476"/>
                      <a:pt x="144512" y="1912472"/>
                      <a:pt x="98453" y="1912472"/>
                    </a:cubicBezTo>
                    <a:cubicBezTo>
                      <a:pt x="52394" y="1912472"/>
                      <a:pt x="13723" y="1954476"/>
                      <a:pt x="3706" y="2011393"/>
                    </a:cubicBezTo>
                    <a:lnTo>
                      <a:pt x="0" y="201139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2"/>
              <p:cNvSpPr/>
              <p:nvPr/>
            </p:nvSpPr>
            <p:spPr>
              <a:xfrm>
                <a:off x="4486591" y="1953886"/>
                <a:ext cx="196906" cy="1950905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1950905">
                    <a:moveTo>
                      <a:pt x="0" y="0"/>
                    </a:moveTo>
                    <a:lnTo>
                      <a:pt x="101941" y="66527"/>
                    </a:lnTo>
                    <a:lnTo>
                      <a:pt x="196906" y="4552"/>
                    </a:lnTo>
                    <a:lnTo>
                      <a:pt x="196906" y="1950905"/>
                    </a:lnTo>
                    <a:lnTo>
                      <a:pt x="193201" y="1950905"/>
                    </a:lnTo>
                    <a:cubicBezTo>
                      <a:pt x="183184" y="1893988"/>
                      <a:pt x="144512" y="1851984"/>
                      <a:pt x="98453" y="1851984"/>
                    </a:cubicBezTo>
                    <a:cubicBezTo>
                      <a:pt x="52394" y="1851984"/>
                      <a:pt x="13723" y="1893988"/>
                      <a:pt x="3706" y="1950905"/>
                    </a:cubicBezTo>
                    <a:lnTo>
                      <a:pt x="0" y="19509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2"/>
              <p:cNvSpPr/>
              <p:nvPr/>
            </p:nvSpPr>
            <p:spPr>
              <a:xfrm>
                <a:off x="4683483" y="1895514"/>
                <a:ext cx="196906" cy="2011393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2011393">
                    <a:moveTo>
                      <a:pt x="96435" y="0"/>
                    </a:moveTo>
                    <a:lnTo>
                      <a:pt x="196906" y="0"/>
                    </a:lnTo>
                    <a:lnTo>
                      <a:pt x="196906" y="2011393"/>
                    </a:lnTo>
                    <a:lnTo>
                      <a:pt x="193201" y="2011393"/>
                    </a:lnTo>
                    <a:cubicBezTo>
                      <a:pt x="183184" y="1954476"/>
                      <a:pt x="144512" y="1912472"/>
                      <a:pt x="98453" y="1912472"/>
                    </a:cubicBezTo>
                    <a:cubicBezTo>
                      <a:pt x="52394" y="1912472"/>
                      <a:pt x="13723" y="1954476"/>
                      <a:pt x="3706" y="2011393"/>
                    </a:cubicBezTo>
                    <a:lnTo>
                      <a:pt x="0" y="2011393"/>
                    </a:lnTo>
                    <a:lnTo>
                      <a:pt x="0" y="629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10800000">
                <a:off x="4468813" y="4423239"/>
                <a:ext cx="196906" cy="26087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Parallelogram 15"/>
              <p:cNvSpPr/>
              <p:nvPr/>
            </p:nvSpPr>
            <p:spPr>
              <a:xfrm rot="16200000">
                <a:off x="4098945" y="947696"/>
                <a:ext cx="972197" cy="1052368"/>
              </a:xfrm>
              <a:custGeom>
                <a:avLst/>
                <a:gdLst/>
                <a:ahLst/>
                <a:cxnLst/>
                <a:rect l="l" t="t" r="r" b="b"/>
                <a:pathLst>
                  <a:path w="2993176" h="3240001">
                    <a:moveTo>
                      <a:pt x="1299907" y="647892"/>
                    </a:moveTo>
                    <a:lnTo>
                      <a:pt x="665509" y="1620000"/>
                    </a:lnTo>
                    <a:lnTo>
                      <a:pt x="1299907" y="2592108"/>
                    </a:lnTo>
                    <a:lnTo>
                      <a:pt x="634398" y="2592108"/>
                    </a:lnTo>
                    <a:lnTo>
                      <a:pt x="0" y="1620000"/>
                    </a:lnTo>
                    <a:lnTo>
                      <a:pt x="634398" y="647892"/>
                    </a:lnTo>
                    <a:close/>
                    <a:moveTo>
                      <a:pt x="2993176" y="1620001"/>
                    </a:moveTo>
                    <a:lnTo>
                      <a:pt x="1913056" y="3240001"/>
                    </a:lnTo>
                    <a:lnTo>
                      <a:pt x="1782206" y="3043749"/>
                    </a:lnTo>
                    <a:lnTo>
                      <a:pt x="1110064" y="3043749"/>
                    </a:lnTo>
                    <a:cubicBezTo>
                      <a:pt x="1089036" y="3096599"/>
                      <a:pt x="1037333" y="3133759"/>
                      <a:pt x="976952" y="3133759"/>
                    </a:cubicBezTo>
                    <a:cubicBezTo>
                      <a:pt x="923853" y="3133759"/>
                      <a:pt x="877466" y="3105022"/>
                      <a:pt x="854540" y="3061058"/>
                    </a:cubicBezTo>
                    <a:lnTo>
                      <a:pt x="302383" y="3169763"/>
                    </a:lnTo>
                    <a:lnTo>
                      <a:pt x="302383" y="2809723"/>
                    </a:lnTo>
                    <a:lnTo>
                      <a:pt x="854540" y="2918427"/>
                    </a:lnTo>
                    <a:cubicBezTo>
                      <a:pt x="877466" y="2874463"/>
                      <a:pt x="923853" y="2845727"/>
                      <a:pt x="976952" y="2845727"/>
                    </a:cubicBezTo>
                    <a:cubicBezTo>
                      <a:pt x="1037333" y="2845727"/>
                      <a:pt x="1089036" y="2882887"/>
                      <a:pt x="1110064" y="2935737"/>
                    </a:cubicBezTo>
                    <a:lnTo>
                      <a:pt x="1710190" y="2935737"/>
                    </a:lnTo>
                    <a:lnTo>
                      <a:pt x="832936" y="1620001"/>
                    </a:lnTo>
                    <a:lnTo>
                      <a:pt x="191305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944631" y="2001069"/>
              <a:ext cx="4012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400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ใช้</a:t>
              </a:r>
              <a:r>
                <a:rPr lang="th-TH" altLang="ko-KR" sz="2400" b="1" dirty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กับองค์กรที่มีความซับซ้อนได้ทุกระดับ</a:t>
              </a:r>
              <a:endParaRPr lang="ko-KR" altLang="en-US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673" y="2880409"/>
              <a:ext cx="366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2400" b="1" dirty="0" smtClean="0">
                  <a:latin typeface="TH SarabunPSK" pitchFamily="34" charset="-34"/>
                  <a:cs typeface="TH SarabunPSK" pitchFamily="34" charset="-34"/>
                </a:rPr>
                <a:t>ประยุกต์ใช้</a:t>
              </a:r>
              <a:r>
                <a:rPr lang="th-TH" altLang="ko-KR" sz="2400" b="1" dirty="0">
                  <a:latin typeface="TH SarabunPSK" pitchFamily="34" charset="-34"/>
                  <a:cs typeface="TH SarabunPSK" pitchFamily="34" charset="-34"/>
                </a:rPr>
                <a:t>กับการทำงานในบางเรื่อง</a:t>
              </a:r>
              <a:endParaRPr lang="ko-KR" altLang="en-US" sz="2400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5" name="กลุ่ม 4"/>
          <p:cNvGrpSpPr/>
          <p:nvPr/>
        </p:nvGrpSpPr>
        <p:grpSpPr>
          <a:xfrm>
            <a:off x="4805579" y="2931790"/>
            <a:ext cx="4302925" cy="520060"/>
            <a:chOff x="4805579" y="3203818"/>
            <a:chExt cx="4302925" cy="520060"/>
          </a:xfrm>
        </p:grpSpPr>
        <p:sp>
          <p:nvSpPr>
            <p:cNvPr id="37" name="สี่เหลี่ยมผืนผ้า 36">
              <a:extLst>
                <a:ext uri="{FF2B5EF4-FFF2-40B4-BE49-F238E27FC236}">
                  <a16:creationId xmlns="" xmlns:a16="http://schemas.microsoft.com/office/drawing/2014/main" id="{3C894E2B-C9DC-4BCA-902E-D328CA228946}"/>
                </a:ext>
              </a:extLst>
            </p:cNvPr>
            <p:cNvSpPr/>
            <p:nvPr/>
          </p:nvSpPr>
          <p:spPr>
            <a:xfrm>
              <a:off x="4805579" y="3203818"/>
              <a:ext cx="4276709" cy="5200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สี่เหลี่ยมผืนผ้า 37">
              <a:extLst>
                <a:ext uri="{FF2B5EF4-FFF2-40B4-BE49-F238E27FC236}">
                  <a16:creationId xmlns="" xmlns:a16="http://schemas.microsoft.com/office/drawing/2014/main" id="{B27E1F68-7718-4102-BF4F-A75205E7AB68}"/>
                </a:ext>
              </a:extLst>
            </p:cNvPr>
            <p:cNvSpPr/>
            <p:nvPr/>
          </p:nvSpPr>
          <p:spPr>
            <a:xfrm>
              <a:off x="8978664" y="3203818"/>
              <a:ext cx="129840" cy="52006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" name="สี่เหลี่ยมผืนผ้า 2">
              <a:extLst>
                <a:ext uri="{FF2B5EF4-FFF2-40B4-BE49-F238E27FC236}">
                  <a16:creationId xmlns="" xmlns:a16="http://schemas.microsoft.com/office/drawing/2014/main" id="{0F9BE718-72DC-40A2-BEF7-96EDF09C16DF}"/>
                </a:ext>
              </a:extLst>
            </p:cNvPr>
            <p:cNvSpPr/>
            <p:nvPr/>
          </p:nvSpPr>
          <p:spPr>
            <a:xfrm>
              <a:off x="4992510" y="3219822"/>
              <a:ext cx="3142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altLang="ko-KR" sz="2400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คำนึงถึง</a:t>
              </a:r>
              <a:r>
                <a:rPr lang="th-TH" altLang="ko-KR" sz="2400" b="1" dirty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คุณภาพที่สูงและต้นทุนที่ต่ำ</a:t>
              </a:r>
              <a:endParaRPr lang="ko-KR" altLang="en-US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4" name="กลุ่ม 3"/>
          <p:cNvGrpSpPr/>
          <p:nvPr/>
        </p:nvGrpSpPr>
        <p:grpSpPr>
          <a:xfrm>
            <a:off x="0" y="1978667"/>
            <a:ext cx="4384213" cy="521640"/>
            <a:chOff x="0" y="1978667"/>
            <a:chExt cx="4384213" cy="521640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="" xmlns:a16="http://schemas.microsoft.com/office/drawing/2014/main" id="{9AAB4790-9610-46A4-9825-D89C594AD90A}"/>
                </a:ext>
              </a:extLst>
            </p:cNvPr>
            <p:cNvSpPr/>
            <p:nvPr/>
          </p:nvSpPr>
          <p:spPr>
            <a:xfrm>
              <a:off x="107504" y="1978667"/>
              <a:ext cx="4276709" cy="520060"/>
            </a:xfrm>
            <a:prstGeom prst="rect">
              <a:avLst/>
            </a:prstGeom>
            <a:solidFill>
              <a:srgbClr val="C7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TextBox 29">
              <a:extLst>
                <a:ext uri="{FF2B5EF4-FFF2-40B4-BE49-F238E27FC236}">
                  <a16:creationId xmlns="" xmlns:a16="http://schemas.microsoft.com/office/drawing/2014/main" id="{9484B459-BFB3-4553-8DD8-9A3FF46D6A17}"/>
                </a:ext>
              </a:extLst>
            </p:cNvPr>
            <p:cNvSpPr txBox="1"/>
            <p:nvPr/>
          </p:nvSpPr>
          <p:spPr>
            <a:xfrm>
              <a:off x="0" y="2038642"/>
              <a:ext cx="4274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2400" b="1" dirty="0" smtClean="0">
                  <a:latin typeface="TH SarabunPSK" pitchFamily="34" charset="-34"/>
                  <a:cs typeface="TH SarabunPSK" pitchFamily="34" charset="-34"/>
                </a:rPr>
                <a:t>ประยุกต์ใช้</a:t>
              </a:r>
              <a:r>
                <a:rPr lang="th-TH" altLang="ko-KR" sz="2400" b="1" dirty="0">
                  <a:latin typeface="TH SarabunPSK" pitchFamily="34" charset="-34"/>
                  <a:cs typeface="TH SarabunPSK" pitchFamily="34" charset="-34"/>
                </a:rPr>
                <a:t>กับการส่งมอบซอฟต์แวร์ทุกชนิด</a:t>
              </a:r>
              <a:endParaRPr lang="ko-KR" altLang="en-US" sz="2400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8" name="สี่เหลี่ยมผืนผ้า 17">
              <a:extLst>
                <a:ext uri="{FF2B5EF4-FFF2-40B4-BE49-F238E27FC236}">
                  <a16:creationId xmlns="" xmlns:a16="http://schemas.microsoft.com/office/drawing/2014/main" id="{523A0E3F-C9A7-4FF7-9F77-1753040453FF}"/>
                </a:ext>
              </a:extLst>
            </p:cNvPr>
            <p:cNvSpPr/>
            <p:nvPr/>
          </p:nvSpPr>
          <p:spPr>
            <a:xfrm>
              <a:off x="107504" y="1978667"/>
              <a:ext cx="129840" cy="5200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สี่เหลี่ยมผืนผ้า 35">
            <a:extLst>
              <a:ext uri="{FF2B5EF4-FFF2-40B4-BE49-F238E27FC236}">
                <a16:creationId xmlns="" xmlns:a16="http://schemas.microsoft.com/office/drawing/2014/main" id="{2CE816D2-22DE-40F7-BAAF-8AD08D1E2570}"/>
              </a:ext>
            </a:extLst>
          </p:cNvPr>
          <p:cNvSpPr/>
          <p:nvPr/>
        </p:nvSpPr>
        <p:spPr>
          <a:xfrm>
            <a:off x="8978385" y="1994055"/>
            <a:ext cx="129840" cy="5200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="" xmlns:a16="http://schemas.microsoft.com/office/drawing/2014/main" id="{EC66EC83-E705-4132-BF93-888CCC5B8E0F}"/>
              </a:ext>
            </a:extLst>
          </p:cNvPr>
          <p:cNvSpPr txBox="1"/>
          <p:nvPr/>
        </p:nvSpPr>
        <p:spPr>
          <a:xfrm>
            <a:off x="2789429" y="171523"/>
            <a:ext cx="366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การประยุกต์ใช้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DevOps</a:t>
            </a:r>
            <a:endParaRPr lang="th-TH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25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42" name="ไดอะแกรม 41"/>
          <p:cNvGraphicFramePr/>
          <p:nvPr>
            <p:extLst>
              <p:ext uri="{D42A27DB-BD31-4B8C-83A1-F6EECF244321}">
                <p14:modId xmlns:p14="http://schemas.microsoft.com/office/powerpoint/2010/main" val="3842098972"/>
              </p:ext>
            </p:extLst>
          </p:nvPr>
        </p:nvGraphicFramePr>
        <p:xfrm>
          <a:off x="0" y="4659982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587726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กลุ่ม 15"/>
          <p:cNvGrpSpPr/>
          <p:nvPr/>
        </p:nvGrpSpPr>
        <p:grpSpPr>
          <a:xfrm>
            <a:off x="506009" y="1018375"/>
            <a:ext cx="8456349" cy="3696329"/>
            <a:chOff x="582485" y="987781"/>
            <a:chExt cx="8456349" cy="3696329"/>
          </a:xfrm>
        </p:grpSpPr>
        <p:grpSp>
          <p:nvGrpSpPr>
            <p:cNvPr id="15" name="Group 14"/>
            <p:cNvGrpSpPr/>
            <p:nvPr/>
          </p:nvGrpSpPr>
          <p:grpSpPr>
            <a:xfrm>
              <a:off x="4058860" y="987781"/>
              <a:ext cx="1052368" cy="3696329"/>
              <a:chOff x="4058860" y="987781"/>
              <a:chExt cx="1052368" cy="3696329"/>
            </a:xfrm>
          </p:grpSpPr>
          <p:sp>
            <p:nvSpPr>
              <p:cNvPr id="6" name="Rectangle 8"/>
              <p:cNvSpPr/>
              <p:nvPr/>
            </p:nvSpPr>
            <p:spPr>
              <a:xfrm rot="36931">
                <a:off x="4276045" y="3801165"/>
                <a:ext cx="592195" cy="86302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00" dirty="0"/>
              </a:p>
            </p:txBody>
          </p:sp>
          <p:sp>
            <p:nvSpPr>
              <p:cNvPr id="7" name="Rectangle 8"/>
              <p:cNvSpPr/>
              <p:nvPr/>
            </p:nvSpPr>
            <p:spPr>
              <a:xfrm>
                <a:off x="4468857" y="3793500"/>
                <a:ext cx="200342" cy="872829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00"/>
              </a:p>
            </p:txBody>
          </p:sp>
          <p:sp>
            <p:nvSpPr>
              <p:cNvPr id="8" name="Rectangle 2"/>
              <p:cNvSpPr/>
              <p:nvPr/>
            </p:nvSpPr>
            <p:spPr>
              <a:xfrm>
                <a:off x="4291066" y="1891296"/>
                <a:ext cx="196906" cy="2011393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2011393">
                    <a:moveTo>
                      <a:pt x="0" y="0"/>
                    </a:moveTo>
                    <a:lnTo>
                      <a:pt x="99616" y="0"/>
                    </a:lnTo>
                    <a:lnTo>
                      <a:pt x="196906" y="63491"/>
                    </a:lnTo>
                    <a:lnTo>
                      <a:pt x="196906" y="2011393"/>
                    </a:lnTo>
                    <a:lnTo>
                      <a:pt x="193201" y="2011393"/>
                    </a:lnTo>
                    <a:cubicBezTo>
                      <a:pt x="183184" y="1954476"/>
                      <a:pt x="144512" y="1912472"/>
                      <a:pt x="98453" y="1912472"/>
                    </a:cubicBezTo>
                    <a:cubicBezTo>
                      <a:pt x="52394" y="1912472"/>
                      <a:pt x="13723" y="1954476"/>
                      <a:pt x="3706" y="2011393"/>
                    </a:cubicBezTo>
                    <a:lnTo>
                      <a:pt x="0" y="201139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00"/>
              </a:p>
            </p:txBody>
          </p:sp>
          <p:sp>
            <p:nvSpPr>
              <p:cNvPr id="9" name="Rectangle 2"/>
              <p:cNvSpPr/>
              <p:nvPr/>
            </p:nvSpPr>
            <p:spPr>
              <a:xfrm>
                <a:off x="4486591" y="1953886"/>
                <a:ext cx="196906" cy="1950905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1950905">
                    <a:moveTo>
                      <a:pt x="0" y="0"/>
                    </a:moveTo>
                    <a:lnTo>
                      <a:pt x="101941" y="66527"/>
                    </a:lnTo>
                    <a:lnTo>
                      <a:pt x="196906" y="4552"/>
                    </a:lnTo>
                    <a:lnTo>
                      <a:pt x="196906" y="1950905"/>
                    </a:lnTo>
                    <a:lnTo>
                      <a:pt x="193201" y="1950905"/>
                    </a:lnTo>
                    <a:cubicBezTo>
                      <a:pt x="183184" y="1893988"/>
                      <a:pt x="144512" y="1851984"/>
                      <a:pt x="98453" y="1851984"/>
                    </a:cubicBezTo>
                    <a:cubicBezTo>
                      <a:pt x="52394" y="1851984"/>
                      <a:pt x="13723" y="1893988"/>
                      <a:pt x="3706" y="1950905"/>
                    </a:cubicBezTo>
                    <a:lnTo>
                      <a:pt x="0" y="19509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00"/>
              </a:p>
            </p:txBody>
          </p:sp>
          <p:sp>
            <p:nvSpPr>
              <p:cNvPr id="10" name="Rectangle 2"/>
              <p:cNvSpPr/>
              <p:nvPr/>
            </p:nvSpPr>
            <p:spPr>
              <a:xfrm>
                <a:off x="4683483" y="1895514"/>
                <a:ext cx="196906" cy="2011393"/>
              </a:xfrm>
              <a:custGeom>
                <a:avLst/>
                <a:gdLst/>
                <a:ahLst/>
                <a:cxnLst/>
                <a:rect l="l" t="t" r="r" b="b"/>
                <a:pathLst>
                  <a:path w="196906" h="2011393">
                    <a:moveTo>
                      <a:pt x="96435" y="0"/>
                    </a:moveTo>
                    <a:lnTo>
                      <a:pt x="196906" y="0"/>
                    </a:lnTo>
                    <a:lnTo>
                      <a:pt x="196906" y="2011393"/>
                    </a:lnTo>
                    <a:lnTo>
                      <a:pt x="193201" y="2011393"/>
                    </a:lnTo>
                    <a:cubicBezTo>
                      <a:pt x="183184" y="1954476"/>
                      <a:pt x="144512" y="1912472"/>
                      <a:pt x="98453" y="1912472"/>
                    </a:cubicBezTo>
                    <a:cubicBezTo>
                      <a:pt x="52394" y="1912472"/>
                      <a:pt x="13723" y="1954476"/>
                      <a:pt x="3706" y="2011393"/>
                    </a:cubicBezTo>
                    <a:lnTo>
                      <a:pt x="0" y="2011393"/>
                    </a:lnTo>
                    <a:lnTo>
                      <a:pt x="0" y="629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300" dirty="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10800000">
                <a:off x="4468813" y="4423239"/>
                <a:ext cx="196906" cy="26087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300"/>
              </a:p>
            </p:txBody>
          </p:sp>
          <p:sp>
            <p:nvSpPr>
              <p:cNvPr id="19" name="Parallelogram 15"/>
              <p:cNvSpPr/>
              <p:nvPr/>
            </p:nvSpPr>
            <p:spPr>
              <a:xfrm rot="16200000">
                <a:off x="4098945" y="947696"/>
                <a:ext cx="972197" cy="1052368"/>
              </a:xfrm>
              <a:custGeom>
                <a:avLst/>
                <a:gdLst/>
                <a:ahLst/>
                <a:cxnLst/>
                <a:rect l="l" t="t" r="r" b="b"/>
                <a:pathLst>
                  <a:path w="2993176" h="3240001">
                    <a:moveTo>
                      <a:pt x="1299907" y="647892"/>
                    </a:moveTo>
                    <a:lnTo>
                      <a:pt x="665509" y="1620000"/>
                    </a:lnTo>
                    <a:lnTo>
                      <a:pt x="1299907" y="2592108"/>
                    </a:lnTo>
                    <a:lnTo>
                      <a:pt x="634398" y="2592108"/>
                    </a:lnTo>
                    <a:lnTo>
                      <a:pt x="0" y="1620000"/>
                    </a:lnTo>
                    <a:lnTo>
                      <a:pt x="634398" y="647892"/>
                    </a:lnTo>
                    <a:close/>
                    <a:moveTo>
                      <a:pt x="2993176" y="1620001"/>
                    </a:moveTo>
                    <a:lnTo>
                      <a:pt x="1913056" y="3240001"/>
                    </a:lnTo>
                    <a:lnTo>
                      <a:pt x="1782206" y="3043749"/>
                    </a:lnTo>
                    <a:lnTo>
                      <a:pt x="1110064" y="3043749"/>
                    </a:lnTo>
                    <a:cubicBezTo>
                      <a:pt x="1089036" y="3096599"/>
                      <a:pt x="1037333" y="3133759"/>
                      <a:pt x="976952" y="3133759"/>
                    </a:cubicBezTo>
                    <a:cubicBezTo>
                      <a:pt x="923853" y="3133759"/>
                      <a:pt x="877466" y="3105022"/>
                      <a:pt x="854540" y="3061058"/>
                    </a:cubicBezTo>
                    <a:lnTo>
                      <a:pt x="302383" y="3169763"/>
                    </a:lnTo>
                    <a:lnTo>
                      <a:pt x="302383" y="2809723"/>
                    </a:lnTo>
                    <a:lnTo>
                      <a:pt x="854540" y="2918427"/>
                    </a:lnTo>
                    <a:cubicBezTo>
                      <a:pt x="877466" y="2874463"/>
                      <a:pt x="923853" y="2845727"/>
                      <a:pt x="976952" y="2845727"/>
                    </a:cubicBezTo>
                    <a:cubicBezTo>
                      <a:pt x="1037333" y="2845727"/>
                      <a:pt x="1089036" y="2882887"/>
                      <a:pt x="1110064" y="2935737"/>
                    </a:cubicBezTo>
                    <a:lnTo>
                      <a:pt x="1710190" y="2935737"/>
                    </a:lnTo>
                    <a:lnTo>
                      <a:pt x="832936" y="1620001"/>
                    </a:lnTo>
                    <a:lnTo>
                      <a:pt x="191305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30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864500" y="2233960"/>
              <a:ext cx="4174334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lvl="0"/>
              <a:r>
                <a:rPr lang="th-TH" sz="2800" b="1" dirty="0">
                  <a:latin typeface="TH SarabunPSK" pitchFamily="34" charset="-34"/>
                  <a:cs typeface="TH SarabunPSK" pitchFamily="34" charset="-34"/>
                </a:rPr>
                <a:t>ได้รับการตอบรับจากลูกค้าอย่างต่อเนื่อง</a:t>
              </a:r>
              <a:endParaRPr lang="en-US" sz="2800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67874" y="3045212"/>
              <a:ext cx="4170960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th-TH" sz="2800" b="1" dirty="0">
                  <a:latin typeface="TH SarabunPSK" pitchFamily="34" charset="-34"/>
                  <a:cs typeface="TH SarabunPSK" pitchFamily="34" charset="-34"/>
                </a:rPr>
                <a:t>คาดการณ์อนาคต</a:t>
              </a:r>
              <a:r>
                <a:rPr lang="th-TH" sz="2800" b="1" dirty="0" smtClean="0">
                  <a:latin typeface="TH SarabunPSK" pitchFamily="34" charset="-34"/>
                  <a:cs typeface="TH SarabunPSK" pitchFamily="34" charset="-34"/>
                </a:rPr>
                <a:t>หลังการ</a:t>
              </a:r>
              <a:r>
                <a:rPr lang="th-TH" sz="2800" b="1" dirty="0">
                  <a:latin typeface="TH SarabunPSK" pitchFamily="34" charset="-34"/>
                  <a:cs typeface="TH SarabunPSK" pitchFamily="34" charset="-34"/>
                </a:rPr>
                <a:t>ส่ง</a:t>
              </a:r>
              <a:r>
                <a:rPr lang="th-TH" sz="2800" b="1" dirty="0" smtClean="0">
                  <a:latin typeface="TH SarabunPSK" pitchFamily="34" charset="-34"/>
                  <a:cs typeface="TH SarabunPSK" pitchFamily="34" charset="-34"/>
                </a:rPr>
                <a:t>มอบ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2486" y="1975404"/>
              <a:ext cx="3705950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0" algn="r"/>
              <a:r>
                <a:rPr lang="th-TH" sz="2800" b="1" dirty="0">
                  <a:latin typeface="TH SarabunPSK" pitchFamily="34" charset="-34"/>
                  <a:cs typeface="TH SarabunPSK" pitchFamily="34" charset="-34"/>
                </a:rPr>
                <a:t>ลดเวลาในการส่งมอบผลิตภัณฑ์</a:t>
              </a:r>
              <a:endParaRPr lang="en-US" sz="2800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grpSp>
          <p:nvGrpSpPr>
            <p:cNvPr id="12" name="กลุ่ม 11"/>
            <p:cNvGrpSpPr/>
            <p:nvPr/>
          </p:nvGrpSpPr>
          <p:grpSpPr>
            <a:xfrm>
              <a:off x="582485" y="2685171"/>
              <a:ext cx="3705951" cy="523221"/>
              <a:chOff x="582485" y="2685171"/>
              <a:chExt cx="3705951" cy="52322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82485" y="2685171"/>
                <a:ext cx="3705951" cy="4734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30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2486" y="2685172"/>
                <a:ext cx="370595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th-TH" sz="2800" b="1" dirty="0">
                    <a:latin typeface="TH SarabunPSK" pitchFamily="34" charset="-34"/>
                    <a:cs typeface="TH SarabunPSK" pitchFamily="34" charset="-34"/>
                  </a:rPr>
                  <a:t>ทำให้ต้นทุนและคุณภาพเท่าเทียม</a:t>
                </a:r>
                <a:r>
                  <a:rPr lang="th-TH" sz="2800" b="1" dirty="0" smtClean="0">
                    <a:latin typeface="TH SarabunPSK" pitchFamily="34" charset="-34"/>
                    <a:cs typeface="TH SarabunPSK" pitchFamily="34" charset="-34"/>
                  </a:rPr>
                  <a:t>กัน</a:t>
                </a:r>
                <a:endParaRPr lang="ko-KR" altLang="en-US" sz="2800" b="1" dirty="0">
                  <a:cs typeface="Arial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82486" y="3405252"/>
              <a:ext cx="3705950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r"/>
              <a:r>
                <a:rPr lang="th-TH" sz="2800" b="1" dirty="0">
                  <a:latin typeface="TH SarabunPSK" pitchFamily="34" charset="-34"/>
                  <a:cs typeface="TH SarabunPSK" pitchFamily="34" charset="-34"/>
                </a:rPr>
                <a:t>เพิ่มประสิทธิภาพโดยรวมขององค์กร</a:t>
              </a:r>
              <a:endParaRPr lang="en-US" sz="2800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sp>
        <p:nvSpPr>
          <p:cNvPr id="3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 </a:t>
            </a:r>
            <a:r>
              <a:rPr lang="th-TH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สร้างประโยชน์ให้กับ</a:t>
            </a:r>
            <a:r>
              <a:rPr lang="th-TH" altLang="ko-K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องค์กร</a:t>
            </a:r>
            <a:endParaRPr lang="ko-KR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48464" y="1407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26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6" name="ไดอะแกรม 35"/>
          <p:cNvGraphicFramePr/>
          <p:nvPr>
            <p:extLst>
              <p:ext uri="{D42A27DB-BD31-4B8C-83A1-F6EECF244321}">
                <p14:modId xmlns:p14="http://schemas.microsoft.com/office/powerpoint/2010/main" val="859099595"/>
              </p:ext>
            </p:extLst>
          </p:nvPr>
        </p:nvGraphicFramePr>
        <p:xfrm>
          <a:off x="0" y="4659982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สี่เหลี่ยมผืนผ้า 36">
            <a:extLst>
              <a:ext uri="{FF2B5EF4-FFF2-40B4-BE49-F238E27FC236}">
                <a16:creationId xmlns="" xmlns:a16="http://schemas.microsoft.com/office/drawing/2014/main" id="{523A0E3F-C9A7-4FF7-9F77-1753040453FF}"/>
              </a:ext>
            </a:extLst>
          </p:cNvPr>
          <p:cNvSpPr/>
          <p:nvPr/>
        </p:nvSpPr>
        <p:spPr>
          <a:xfrm>
            <a:off x="376169" y="2010925"/>
            <a:ext cx="15453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30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="" xmlns:a16="http://schemas.microsoft.com/office/drawing/2014/main" id="{523A0E3F-C9A7-4FF7-9F77-1753040453FF}"/>
              </a:ext>
            </a:extLst>
          </p:cNvPr>
          <p:cNvSpPr/>
          <p:nvPr/>
        </p:nvSpPr>
        <p:spPr>
          <a:xfrm>
            <a:off x="400863" y="2715764"/>
            <a:ext cx="129840" cy="4760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300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="" xmlns:a16="http://schemas.microsoft.com/office/drawing/2014/main" id="{523A0E3F-C9A7-4FF7-9F77-1753040453FF}"/>
              </a:ext>
            </a:extLst>
          </p:cNvPr>
          <p:cNvSpPr/>
          <p:nvPr/>
        </p:nvSpPr>
        <p:spPr>
          <a:xfrm>
            <a:off x="376170" y="3429715"/>
            <a:ext cx="129840" cy="52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300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="" xmlns:a16="http://schemas.microsoft.com/office/drawing/2014/main" id="{523A0E3F-C9A7-4FF7-9F77-1753040453FF}"/>
              </a:ext>
            </a:extLst>
          </p:cNvPr>
          <p:cNvSpPr/>
          <p:nvPr/>
        </p:nvSpPr>
        <p:spPr>
          <a:xfrm>
            <a:off x="8816106" y="2264554"/>
            <a:ext cx="154534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300"/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="" xmlns:a16="http://schemas.microsoft.com/office/drawing/2014/main" id="{523A0E3F-C9A7-4FF7-9F77-1753040453FF}"/>
              </a:ext>
            </a:extLst>
          </p:cNvPr>
          <p:cNvSpPr/>
          <p:nvPr/>
        </p:nvSpPr>
        <p:spPr>
          <a:xfrm>
            <a:off x="8807824" y="3037334"/>
            <a:ext cx="154534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300"/>
          </a:p>
        </p:txBody>
      </p:sp>
    </p:spTree>
    <p:extLst>
      <p:ext uri="{BB962C8B-B14F-4D97-AF65-F5344CB8AC3E}">
        <p14:creationId xmlns:p14="http://schemas.microsoft.com/office/powerpoint/2010/main" val="408713111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b="1" dirty="0">
                <a:latin typeface="TH SarabunPSK" pitchFamily="34" charset="-34"/>
                <a:cs typeface="TH SarabunPSK" pitchFamily="34" charset="-34"/>
              </a:rPr>
              <a:t>Q&amp;A</a:t>
            </a:r>
            <a:endParaRPr lang="ko-KR" altLang="en-US" sz="44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546929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จบการนำเสนอ</a:t>
            </a:r>
            <a:endParaRPr lang="ko-KR" altLang="en-US" sz="36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440525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altLang="ko-KR" sz="4400" b="1" dirty="0">
                <a:latin typeface="TH SarabunPSK" pitchFamily="34" charset="-34"/>
                <a:cs typeface="TH SarabunPSK" pitchFamily="34" charset="-34"/>
              </a:rPr>
              <a:t>บทนำ</a:t>
            </a:r>
            <a:endParaRPr lang="ko-KR" altLang="en-US" sz="44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-97543" y="-23316"/>
            <a:ext cx="3845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H SarabunPSK" pitchFamily="34" charset="-34"/>
                <a:cs typeface="TH SarabunPSK" pitchFamily="34" charset="-34"/>
              </a:rPr>
              <a:t>https://pixabay.com</a:t>
            </a:r>
            <a:r>
              <a:rPr lang="th-TH" sz="1200" dirty="0">
                <a:latin typeface="TH SarabunPSK" pitchFamily="34" charset="-34"/>
                <a:cs typeface="TH SarabunPSK" pitchFamily="34" charset="-34"/>
              </a:rPr>
              <a:t>,</a:t>
            </a:r>
            <a:r>
              <a:rPr lang="en-US" sz="1200" dirty="0">
                <a:latin typeface="TH SarabunPSK" pitchFamily="34" charset="-34"/>
                <a:cs typeface="TH SarabunPSK" pitchFamily="34" charset="-34"/>
              </a:rPr>
              <a:t> https://cdn1.iconfinder.com</a:t>
            </a:r>
            <a:r>
              <a:rPr lang="th-TH" sz="1200" dirty="0">
                <a:latin typeface="TH SarabunPSK" pitchFamily="34" charset="-34"/>
                <a:cs typeface="TH SarabunPSK" pitchFamily="34" charset="-34"/>
              </a:rPr>
              <a:t>,</a:t>
            </a:r>
            <a:r>
              <a:rPr lang="en-US" sz="1200" dirty="0">
                <a:latin typeface="TH SarabunPSK" pitchFamily="34" charset="-34"/>
                <a:cs typeface="TH SarabunPSK" pitchFamily="34" charset="-34"/>
              </a:rPr>
              <a:t> https://upload.wikimedia.org</a:t>
            </a:r>
            <a:endParaRPr lang="th-TH" sz="1200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กลุ่ม 1"/>
          <p:cNvGrpSpPr/>
          <p:nvPr/>
        </p:nvGrpSpPr>
        <p:grpSpPr>
          <a:xfrm>
            <a:off x="120139" y="1203599"/>
            <a:ext cx="1999347" cy="3418175"/>
            <a:chOff x="120139" y="1203599"/>
            <a:chExt cx="1999347" cy="3418175"/>
          </a:xfrm>
        </p:grpSpPr>
        <p:grpSp>
          <p:nvGrpSpPr>
            <p:cNvPr id="49" name="กลุ่ม 48"/>
            <p:cNvGrpSpPr/>
            <p:nvPr/>
          </p:nvGrpSpPr>
          <p:grpSpPr>
            <a:xfrm>
              <a:off x="120139" y="1203599"/>
              <a:ext cx="1802823" cy="3418175"/>
              <a:chOff x="222280" y="557538"/>
              <a:chExt cx="1802823" cy="3418175"/>
            </a:xfrm>
          </p:grpSpPr>
          <p:pic>
            <p:nvPicPr>
              <p:cNvPr id="40" name="Picture 2" descr="D:\ฟลุ๊ค\ปี4 เทอม2\สัมนา\รูป\user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422" y="2071013"/>
                <a:ext cx="1368152" cy="1368152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คำบรรยายภาพแบบวงรี 42"/>
              <p:cNvSpPr/>
              <p:nvPr/>
            </p:nvSpPr>
            <p:spPr>
              <a:xfrm>
                <a:off x="222280" y="557538"/>
                <a:ext cx="1802823" cy="1330136"/>
              </a:xfrm>
              <a:prstGeom prst="wedgeEllipseCallout">
                <a:avLst/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ต้องการความต่อเนื่องในการส่งงาน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46246" y="3514048"/>
                <a:ext cx="6383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h-TH" sz="2400" dirty="0">
                    <a:latin typeface="TH SarabunPSK" pitchFamily="34" charset="-34"/>
                    <a:cs typeface="TH SarabunPSK" pitchFamily="34" charset="-34"/>
                  </a:rPr>
                  <a:t>ลูกค้า</a:t>
                </a:r>
                <a:endParaRPr 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sp>
          <p:nvSpPr>
            <p:cNvPr id="57" name="ลูกศรขวา 56"/>
            <p:cNvSpPr/>
            <p:nvPr/>
          </p:nvSpPr>
          <p:spPr>
            <a:xfrm rot="20908503">
              <a:off x="1685917" y="3218551"/>
              <a:ext cx="433569" cy="288032"/>
            </a:xfrm>
            <a:prstGeom prst="rightArrow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7" name="กลุ่ม 6"/>
          <p:cNvGrpSpPr/>
          <p:nvPr/>
        </p:nvGrpSpPr>
        <p:grpSpPr>
          <a:xfrm>
            <a:off x="4101093" y="428507"/>
            <a:ext cx="2638341" cy="4253359"/>
            <a:chOff x="4101093" y="428507"/>
            <a:chExt cx="2638341" cy="4253359"/>
          </a:xfrm>
        </p:grpSpPr>
        <p:sp>
          <p:nvSpPr>
            <p:cNvPr id="59" name="ลูกศรขวา 58"/>
            <p:cNvSpPr/>
            <p:nvPr/>
          </p:nvSpPr>
          <p:spPr>
            <a:xfrm rot="21273891">
              <a:off x="6293198" y="2756137"/>
              <a:ext cx="433569" cy="288032"/>
            </a:xfrm>
            <a:prstGeom prst="rightArrow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61" name="กลุ่ม 60"/>
            <p:cNvGrpSpPr/>
            <p:nvPr/>
          </p:nvGrpSpPr>
          <p:grpSpPr>
            <a:xfrm>
              <a:off x="4101093" y="428507"/>
              <a:ext cx="2638341" cy="4253359"/>
              <a:chOff x="4101093" y="399656"/>
              <a:chExt cx="2638341" cy="4253359"/>
            </a:xfrm>
          </p:grpSpPr>
          <p:grpSp>
            <p:nvGrpSpPr>
              <p:cNvPr id="52" name="กลุ่ม 51"/>
              <p:cNvGrpSpPr/>
              <p:nvPr/>
            </p:nvGrpSpPr>
            <p:grpSpPr>
              <a:xfrm>
                <a:off x="4101093" y="2003931"/>
                <a:ext cx="2534668" cy="2649084"/>
                <a:chOff x="4186031" y="978629"/>
                <a:chExt cx="2534668" cy="2649084"/>
              </a:xfrm>
            </p:grpSpPr>
            <p:pic>
              <p:nvPicPr>
                <p:cNvPr id="45" name="Picture 4" descr="D:\ฟลุ๊ค\ปี4 เทอม2\สัมนา\รูป\agile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14278" y="978629"/>
                  <a:ext cx="1790675" cy="1818087"/>
                </a:xfrm>
                <a:prstGeom prst="rect">
                  <a:avLst/>
                </a:prstGeom>
                <a:noFill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4186031" y="2796716"/>
                  <a:ext cx="25346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กระบวนการพัฒนาซอฟต์แวร์</a:t>
                  </a:r>
                </a:p>
                <a:p>
                  <a:pPr algn="ctr"/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แบบ </a:t>
                  </a:r>
                  <a:r>
                    <a:rPr lang="en-US" sz="2400" dirty="0">
                      <a:latin typeface="TH SarabunPSK" pitchFamily="34" charset="-34"/>
                      <a:cs typeface="TH SarabunPSK" pitchFamily="34" charset="-34"/>
                    </a:rPr>
                    <a:t>Agile</a:t>
                  </a:r>
                  <a:endParaRPr lang="th-TH" sz="2400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</p:grpSp>
          <p:sp>
            <p:nvSpPr>
              <p:cNvPr id="60" name="คำบรรยายภาพแบบวงรี 59"/>
              <p:cNvSpPr/>
              <p:nvPr/>
            </p:nvSpPr>
            <p:spPr>
              <a:xfrm>
                <a:off x="4644008" y="399656"/>
                <a:ext cx="2095426" cy="1440160"/>
              </a:xfrm>
              <a:prstGeom prst="wedgeEllipseCallout">
                <a:avLst>
                  <a:gd name="adj1" fmla="val -10428"/>
                  <a:gd name="adj2" fmla="val 59193"/>
                </a:avLst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ทีมพัฒนาส่งงานได้เร็วกว่าทีม </a:t>
                </a:r>
                <a:endParaRPr lang="en-US" sz="2400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Operations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 </a:t>
                </a:r>
              </a:p>
            </p:txBody>
          </p:sp>
        </p:grpSp>
      </p:grpSp>
      <p:grpSp>
        <p:nvGrpSpPr>
          <p:cNvPr id="2048" name="กลุ่ม 2047"/>
          <p:cNvGrpSpPr/>
          <p:nvPr/>
        </p:nvGrpSpPr>
        <p:grpSpPr>
          <a:xfrm>
            <a:off x="6635761" y="123478"/>
            <a:ext cx="2384313" cy="3556365"/>
            <a:chOff x="6635761" y="123478"/>
            <a:chExt cx="2384313" cy="3556365"/>
          </a:xfrm>
        </p:grpSpPr>
        <p:grpSp>
          <p:nvGrpSpPr>
            <p:cNvPr id="63" name="กลุ่ม 62"/>
            <p:cNvGrpSpPr/>
            <p:nvPr/>
          </p:nvGrpSpPr>
          <p:grpSpPr>
            <a:xfrm>
              <a:off x="6804248" y="123478"/>
              <a:ext cx="2215826" cy="3556365"/>
              <a:chOff x="6804248" y="123478"/>
              <a:chExt cx="2215826" cy="355636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7427148" y="3218178"/>
                <a:ext cx="89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TH SarabunPSK" pitchFamily="34" charset="-34"/>
                    <a:cs typeface="TH SarabunPSK" pitchFamily="34" charset="-34"/>
                  </a:rPr>
                  <a:t>DevOps</a:t>
                </a:r>
                <a:endParaRPr lang="th-TH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2" name="คำบรรยายภาพแบบวงรี 61"/>
              <p:cNvSpPr/>
              <p:nvPr/>
            </p:nvSpPr>
            <p:spPr>
              <a:xfrm>
                <a:off x="6804248" y="123478"/>
                <a:ext cx="2215826" cy="1625578"/>
              </a:xfrm>
              <a:prstGeom prst="wedgeEllipseCallout">
                <a:avLst>
                  <a:gd name="adj1" fmla="val -4519"/>
                  <a:gd name="adj2" fmla="val 59193"/>
                </a:avLst>
              </a:prstGeom>
              <a:solidFill>
                <a:schemeClr val="bg2"/>
              </a:solidFill>
              <a:ln w="19050"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แก้ปัญหา</a:t>
                </a:r>
                <a:r>
                  <a:rPr lang="th-TH" sz="2400" dirty="0" smtClean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ช่องว่างระหว่าง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ทีมพัฒนาและทีม </a:t>
                </a:r>
                <a:endParaRPr lang="en-US" sz="2400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Operations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  <a:cs typeface="TH SarabunPSK" pitchFamily="34" charset="-34"/>
                  </a:rPr>
                  <a:t> </a:t>
                </a:r>
              </a:p>
            </p:txBody>
          </p:sp>
        </p:grpSp>
        <p:pic>
          <p:nvPicPr>
            <p:cNvPr id="2050" name="Picture 2" descr="D:\ฟลุ๊ค\ปี4 เทอม2\สัมนา\รูป\devop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761" y="1837013"/>
              <a:ext cx="2384313" cy="122704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กลุ่ม 5"/>
          <p:cNvGrpSpPr/>
          <p:nvPr/>
        </p:nvGrpSpPr>
        <p:grpSpPr>
          <a:xfrm>
            <a:off x="1835696" y="221394"/>
            <a:ext cx="2702744" cy="4144371"/>
            <a:chOff x="1835696" y="221394"/>
            <a:chExt cx="2702744" cy="4144371"/>
          </a:xfrm>
        </p:grpSpPr>
        <p:grpSp>
          <p:nvGrpSpPr>
            <p:cNvPr id="3" name="กลุ่ม 2"/>
            <p:cNvGrpSpPr/>
            <p:nvPr/>
          </p:nvGrpSpPr>
          <p:grpSpPr>
            <a:xfrm>
              <a:off x="1835696" y="221394"/>
              <a:ext cx="2702744" cy="4144371"/>
              <a:chOff x="1835696" y="221394"/>
              <a:chExt cx="2702744" cy="4144371"/>
            </a:xfrm>
          </p:grpSpPr>
          <p:grpSp>
            <p:nvGrpSpPr>
              <p:cNvPr id="50" name="กลุ่ม 49"/>
              <p:cNvGrpSpPr/>
              <p:nvPr/>
            </p:nvGrpSpPr>
            <p:grpSpPr>
              <a:xfrm>
                <a:off x="1835696" y="221394"/>
                <a:ext cx="2702744" cy="4144371"/>
                <a:chOff x="1646530" y="-876559"/>
                <a:chExt cx="2702744" cy="4144371"/>
              </a:xfrm>
            </p:grpSpPr>
            <p:sp>
              <p:nvSpPr>
                <p:cNvPr id="44" name="คำบรรยายภาพแบบวงรี 43"/>
                <p:cNvSpPr/>
                <p:nvPr/>
              </p:nvSpPr>
              <p:spPr>
                <a:xfrm>
                  <a:off x="1646530" y="-876559"/>
                  <a:ext cx="2702744" cy="1909304"/>
                </a:xfrm>
                <a:prstGeom prst="wedgeEllipseCallout">
                  <a:avLst>
                    <a:gd name="adj1" fmla="val -12239"/>
                    <a:gd name="adj2" fmla="val 66769"/>
                  </a:avLst>
                </a:prstGeom>
                <a:solidFill>
                  <a:schemeClr val="bg2"/>
                </a:solidFill>
                <a:ln w="19050">
                  <a:solidFill>
                    <a:schemeClr val="bg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h-TH" sz="2400" dirty="0">
                      <a:solidFill>
                        <a:schemeClr val="tx1"/>
                      </a:solidFill>
                      <a:latin typeface="TH SarabunPSK" pitchFamily="34" charset="-34"/>
                      <a:cs typeface="TH SarabunPSK" pitchFamily="34" charset="-34"/>
                    </a:rPr>
                    <a:t>ต้องการส่งมอบผลิตภัณฑ์ที่มีคุณภาพตรงตามความต้องการอย่างรวดเร็ว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1924483" y="2806147"/>
                  <a:ext cx="1774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th-TH" sz="2400" dirty="0">
                      <a:latin typeface="TH SarabunPSK" pitchFamily="34" charset="-34"/>
                      <a:cs typeface="TH SarabunPSK" pitchFamily="34" charset="-34"/>
                    </a:rPr>
                    <a:t>นักพัฒนาซอฟต์แวร์</a:t>
                  </a:r>
                  <a:endParaRPr lang="en-US" sz="2400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</p:grpSp>
          <p:sp>
            <p:nvSpPr>
              <p:cNvPr id="58" name="ลูกศรขวา 57"/>
              <p:cNvSpPr/>
              <p:nvPr/>
            </p:nvSpPr>
            <p:spPr>
              <a:xfrm>
                <a:off x="3707904" y="2952877"/>
                <a:ext cx="433569" cy="288032"/>
              </a:xfrm>
              <a:prstGeom prst="rightArrow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5" name="กลุ่ม 4"/>
            <p:cNvGrpSpPr/>
            <p:nvPr/>
          </p:nvGrpSpPr>
          <p:grpSpPr>
            <a:xfrm>
              <a:off x="2329572" y="2566310"/>
              <a:ext cx="1197375" cy="1197375"/>
              <a:chOff x="2143889" y="2592320"/>
              <a:chExt cx="1197375" cy="1197375"/>
            </a:xfrm>
          </p:grpSpPr>
          <p:sp>
            <p:nvSpPr>
              <p:cNvPr id="4" name="วงรี 3"/>
              <p:cNvSpPr/>
              <p:nvPr/>
            </p:nvSpPr>
            <p:spPr>
              <a:xfrm>
                <a:off x="2143889" y="2592320"/>
                <a:ext cx="1197375" cy="119737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6" name="Picture 5" descr="C:\Users\Fluke\Downloads\programme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9572" y="2736250"/>
                <a:ext cx="857496" cy="857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TextBox 33"/>
          <p:cNvSpPr txBox="1"/>
          <p:nvPr/>
        </p:nvSpPr>
        <p:spPr>
          <a:xfrm>
            <a:off x="8748464" y="1407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4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9" name="ไดอะแกรม 8"/>
          <p:cNvGraphicFramePr/>
          <p:nvPr>
            <p:extLst>
              <p:ext uri="{D42A27DB-BD31-4B8C-83A1-F6EECF244321}">
                <p14:modId xmlns:p14="http://schemas.microsoft.com/office/powerpoint/2010/main" val="1698635999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79112662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altLang="ko-KR" b="1" dirty="0">
                <a:latin typeface="TH SarabunPSK" pitchFamily="34" charset="-34"/>
                <a:cs typeface="TH SarabunPSK" pitchFamily="34" charset="-34"/>
              </a:rPr>
              <a:t>การใช้ </a:t>
            </a:r>
            <a:r>
              <a:rPr lang="en-US" altLang="ko-KR" b="1" dirty="0">
                <a:latin typeface="TH SarabunPSK" pitchFamily="34" charset="-34"/>
                <a:cs typeface="TH SarabunPSK" pitchFamily="34" charset="-34"/>
              </a:rPr>
              <a:t>DevOps </a:t>
            </a:r>
            <a:r>
              <a:rPr lang="th-TH" altLang="ko-KR" b="1" dirty="0">
                <a:latin typeface="TH SarabunPSK" pitchFamily="34" charset="-34"/>
                <a:cs typeface="TH SarabunPSK" pitchFamily="34" charset="-34"/>
              </a:rPr>
              <a:t>ในการส่งมอบซอฟต์แวร์</a:t>
            </a:r>
            <a:endParaRPr lang="ko-KR" altLang="en-US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753752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46800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การใช้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 </a:t>
            </a:r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ในการส่งมอบซอฟต์แวร์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15" name="กลุ่ม 14"/>
          <p:cNvGrpSpPr/>
          <p:nvPr/>
        </p:nvGrpSpPr>
        <p:grpSpPr>
          <a:xfrm>
            <a:off x="107248" y="843558"/>
            <a:ext cx="4336094" cy="1253713"/>
            <a:chOff x="107248" y="885989"/>
            <a:chExt cx="4336094" cy="1253713"/>
          </a:xfrm>
        </p:grpSpPr>
        <p:grpSp>
          <p:nvGrpSpPr>
            <p:cNvPr id="53" name="Group 52"/>
            <p:cNvGrpSpPr/>
            <p:nvPr/>
          </p:nvGrpSpPr>
          <p:grpSpPr>
            <a:xfrm>
              <a:off x="804564" y="1043150"/>
              <a:ext cx="3499547" cy="952537"/>
              <a:chOff x="803640" y="3155260"/>
              <a:chExt cx="2059657" cy="95253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03640" y="3646132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มีแผนที่คล่องตัวรองรับการเปลี่ยนแปลง</a:t>
                </a:r>
                <a:endParaRPr lang="ko-KR" alt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03640" y="3155260"/>
                <a:ext cx="205965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latin typeface="TH SarabunPSK" pitchFamily="34" charset="-34"/>
                    <a:cs typeface="TH SarabunPSK" pitchFamily="34" charset="-34"/>
                  </a:rPr>
                  <a:t>Continuous Planning</a:t>
                </a:r>
                <a:endParaRPr lang="th-TH" sz="3000" b="1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</p:grpSp>
        <p:grpSp>
          <p:nvGrpSpPr>
            <p:cNvPr id="12" name="กลุ่ม 11"/>
            <p:cNvGrpSpPr/>
            <p:nvPr/>
          </p:nvGrpSpPr>
          <p:grpSpPr>
            <a:xfrm>
              <a:off x="107248" y="885989"/>
              <a:ext cx="4336094" cy="1253713"/>
              <a:chOff x="107248" y="885989"/>
              <a:chExt cx="4336094" cy="1253713"/>
            </a:xfrm>
          </p:grpSpPr>
          <p:sp>
            <p:nvSpPr>
              <p:cNvPr id="3" name="วงรี 2">
                <a:extLst>
                  <a:ext uri="{FF2B5EF4-FFF2-40B4-BE49-F238E27FC236}">
                    <a16:creationId xmlns="" xmlns:a16="http://schemas.microsoft.com/office/drawing/2014/main" id="{85B5DDA6-3331-4E8E-A981-B151A2A3A6F6}"/>
                  </a:ext>
                </a:extLst>
              </p:cNvPr>
              <p:cNvSpPr/>
              <p:nvPr/>
            </p:nvSpPr>
            <p:spPr>
              <a:xfrm>
                <a:off x="107248" y="1211478"/>
                <a:ext cx="705577" cy="7055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4" name="กลุ่ม 3"/>
              <p:cNvGrpSpPr/>
              <p:nvPr/>
            </p:nvGrpSpPr>
            <p:grpSpPr>
              <a:xfrm>
                <a:off x="153914" y="885989"/>
                <a:ext cx="4289428" cy="1253713"/>
                <a:chOff x="153914" y="885989"/>
                <a:chExt cx="4289428" cy="1253713"/>
              </a:xfrm>
            </p:grpSpPr>
            <p:sp>
              <p:nvSpPr>
                <p:cNvPr id="34" name="สี่เหลี่ยมผืนผ้า 33"/>
                <p:cNvSpPr/>
                <p:nvPr/>
              </p:nvSpPr>
              <p:spPr>
                <a:xfrm>
                  <a:off x="588086" y="1043149"/>
                  <a:ext cx="3644018" cy="1096553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8" name="TextBox 61">
                  <a:extLst>
                    <a:ext uri="{FF2B5EF4-FFF2-40B4-BE49-F238E27FC236}">
                      <a16:creationId xmlns="" xmlns:a16="http://schemas.microsoft.com/office/drawing/2014/main" id="{F78218EA-27E9-4EED-A9A5-DC75FFDB014F}"/>
                    </a:ext>
                  </a:extLst>
                </p:cNvPr>
                <p:cNvSpPr txBox="1"/>
                <p:nvPr/>
              </p:nvSpPr>
              <p:spPr>
                <a:xfrm>
                  <a:off x="153914" y="1268259"/>
                  <a:ext cx="6126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1</a:t>
                  </a:r>
                  <a:endParaRPr lang="ko-KR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pic>
              <p:nvPicPr>
                <p:cNvPr id="5" name="กราฟิก 4">
                  <a:extLst>
                    <a:ext uri="{FF2B5EF4-FFF2-40B4-BE49-F238E27FC236}">
                      <a16:creationId xmlns="" xmlns:a16="http://schemas.microsoft.com/office/drawing/2014/main" id="{2D6B9D01-2DB4-4CB7-9C6C-516753A0B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0865" y="885989"/>
                  <a:ext cx="422477" cy="4224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กลุ่ม 15"/>
          <p:cNvGrpSpPr/>
          <p:nvPr/>
        </p:nvGrpSpPr>
        <p:grpSpPr>
          <a:xfrm>
            <a:off x="107248" y="2067694"/>
            <a:ext cx="4392744" cy="1283714"/>
            <a:chOff x="107248" y="2152132"/>
            <a:chExt cx="4392744" cy="1283714"/>
          </a:xfrm>
        </p:grpSpPr>
        <p:sp>
          <p:nvSpPr>
            <p:cNvPr id="36" name="สี่เหลี่ยมผืนผ้า 35"/>
            <p:cNvSpPr/>
            <p:nvPr/>
          </p:nvSpPr>
          <p:spPr>
            <a:xfrm>
              <a:off x="562254" y="2296862"/>
              <a:ext cx="3669850" cy="1138984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6" name="กลุ่ม 5"/>
            <p:cNvGrpSpPr/>
            <p:nvPr/>
          </p:nvGrpSpPr>
          <p:grpSpPr>
            <a:xfrm>
              <a:off x="107248" y="2152132"/>
              <a:ext cx="4392744" cy="1139698"/>
              <a:chOff x="107248" y="2152132"/>
              <a:chExt cx="4392744" cy="1139698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804566" y="2271951"/>
                <a:ext cx="3499545" cy="1019879"/>
                <a:chOff x="803640" y="3087918"/>
                <a:chExt cx="2059657" cy="1019879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803640" y="3646132"/>
                  <a:ext cx="20596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altLang="ko-KR" sz="2400" dirty="0">
                      <a:latin typeface="TH SarabunPSK" pitchFamily="34" charset="-34"/>
                      <a:cs typeface="TH SarabunPSK" pitchFamily="34" charset="-34"/>
                    </a:rPr>
                    <a:t>พัฒนาโดยคำนึงถึงส่วนอื่น ๆ ที่เกี่ยวข้อง</a:t>
                  </a:r>
                  <a:endParaRPr lang="ko-KR" altLang="en-US" sz="2400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803640" y="3087918"/>
                  <a:ext cx="205965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b="1" dirty="0">
                      <a:latin typeface="TH SarabunPSK" pitchFamily="34" charset="-34"/>
                      <a:cs typeface="TH SarabunPSK" pitchFamily="34" charset="-34"/>
                    </a:rPr>
                    <a:t>Continuous Integration</a:t>
                  </a:r>
                  <a:endParaRPr lang="ko-KR" altLang="en-US" sz="3000" b="1" dirty="0">
                    <a:cs typeface="Arial" pitchFamily="34" charset="0"/>
                  </a:endParaRPr>
                </a:p>
              </p:txBody>
            </p:sp>
          </p:grpSp>
          <p:sp>
            <p:nvSpPr>
              <p:cNvPr id="83" name="วงรี 82">
                <a:extLst>
                  <a:ext uri="{FF2B5EF4-FFF2-40B4-BE49-F238E27FC236}">
                    <a16:creationId xmlns="" xmlns:a16="http://schemas.microsoft.com/office/drawing/2014/main" id="{38443C57-51ED-4B80-87F1-E6690F87AE17}"/>
                  </a:ext>
                </a:extLst>
              </p:cNvPr>
              <p:cNvSpPr/>
              <p:nvPr/>
            </p:nvSpPr>
            <p:spPr>
              <a:xfrm>
                <a:off x="107248" y="2507962"/>
                <a:ext cx="705577" cy="7055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7" name="TextBox 61">
                <a:extLst>
                  <a:ext uri="{FF2B5EF4-FFF2-40B4-BE49-F238E27FC236}">
                    <a16:creationId xmlns="" xmlns:a16="http://schemas.microsoft.com/office/drawing/2014/main" id="{817D53FC-6A2A-4895-814C-4B800F81E5A1}"/>
                  </a:ext>
                </a:extLst>
              </p:cNvPr>
              <p:cNvSpPr txBox="1"/>
              <p:nvPr/>
            </p:nvSpPr>
            <p:spPr>
              <a:xfrm>
                <a:off x="147936" y="2548950"/>
                <a:ext cx="6126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endPara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8" name="กราฟิก 7">
                <a:extLst>
                  <a:ext uri="{FF2B5EF4-FFF2-40B4-BE49-F238E27FC236}">
                    <a16:creationId xmlns="" xmlns:a16="http://schemas.microsoft.com/office/drawing/2014/main" id="{6C0CBC37-4631-4D59-96D4-7BA67F306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3993598" y="2152132"/>
                <a:ext cx="506394" cy="506394"/>
              </a:xfrm>
              <a:prstGeom prst="rect">
                <a:avLst/>
              </a:prstGeom>
            </p:spPr>
          </p:pic>
        </p:grpSp>
      </p:grpSp>
      <p:grpSp>
        <p:nvGrpSpPr>
          <p:cNvPr id="18" name="กลุ่ม 17"/>
          <p:cNvGrpSpPr/>
          <p:nvPr/>
        </p:nvGrpSpPr>
        <p:grpSpPr>
          <a:xfrm>
            <a:off x="4671930" y="843558"/>
            <a:ext cx="4404747" cy="1297005"/>
            <a:chOff x="4671930" y="883347"/>
            <a:chExt cx="4404747" cy="1297005"/>
          </a:xfrm>
        </p:grpSpPr>
        <p:sp>
          <p:nvSpPr>
            <p:cNvPr id="93" name="วงรี 92">
              <a:extLst>
                <a:ext uri="{FF2B5EF4-FFF2-40B4-BE49-F238E27FC236}">
                  <a16:creationId xmlns="" xmlns:a16="http://schemas.microsoft.com/office/drawing/2014/main" id="{BD382A0E-C174-4579-8362-3B00C9F4036B}"/>
                </a:ext>
              </a:extLst>
            </p:cNvPr>
            <p:cNvSpPr/>
            <p:nvPr/>
          </p:nvSpPr>
          <p:spPr>
            <a:xfrm>
              <a:off x="8371100" y="1215489"/>
              <a:ext cx="705577" cy="7055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0" name="สี่เหลี่ยมผืนผ้า 79">
              <a:extLst>
                <a:ext uri="{FF2B5EF4-FFF2-40B4-BE49-F238E27FC236}">
                  <a16:creationId xmlns="" xmlns:a16="http://schemas.microsoft.com/office/drawing/2014/main" id="{77FBC9A0-B59C-42EA-89EF-CAAFC700DEEB}"/>
                </a:ext>
              </a:extLst>
            </p:cNvPr>
            <p:cNvSpPr/>
            <p:nvPr/>
          </p:nvSpPr>
          <p:spPr>
            <a:xfrm>
              <a:off x="4978844" y="1043149"/>
              <a:ext cx="3644018" cy="1096553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123899" y="980024"/>
              <a:ext cx="3510690" cy="1200328"/>
              <a:chOff x="475554" y="3294710"/>
              <a:chExt cx="2059657" cy="120032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75554" y="3664041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ทดสอบอย่างต่อเนื่องตั้งแต่ช่วงแรกของการพัฒนา</a:t>
                </a:r>
                <a:endParaRPr lang="ko-KR" alt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19713" y="3294710"/>
                <a:ext cx="15598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latin typeface="TH SarabunPSK" pitchFamily="34" charset="-34"/>
                    <a:cs typeface="TH SarabunPSK" pitchFamily="34" charset="-34"/>
                  </a:rPr>
                  <a:t>Continuous Testing</a:t>
                </a:r>
                <a:endParaRPr lang="ko-KR" altLang="en-US" sz="3000" b="1" dirty="0">
                  <a:cs typeface="Arial" pitchFamily="34" charset="0"/>
                </a:endParaRPr>
              </a:p>
            </p:txBody>
          </p:sp>
        </p:grpSp>
        <p:sp>
          <p:nvSpPr>
            <p:cNvPr id="94" name="TextBox 61">
              <a:extLst>
                <a:ext uri="{FF2B5EF4-FFF2-40B4-BE49-F238E27FC236}">
                  <a16:creationId xmlns="" xmlns:a16="http://schemas.microsoft.com/office/drawing/2014/main" id="{A414060A-EB6F-4B8D-8F18-948BEF5F5F15}"/>
                </a:ext>
              </a:extLst>
            </p:cNvPr>
            <p:cNvSpPr txBox="1"/>
            <p:nvPr/>
          </p:nvSpPr>
          <p:spPr>
            <a:xfrm>
              <a:off x="8423884" y="1245111"/>
              <a:ext cx="612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1" name="กราฟิก 10">
              <a:extLst>
                <a:ext uri="{FF2B5EF4-FFF2-40B4-BE49-F238E27FC236}">
                  <a16:creationId xmlns="" xmlns:a16="http://schemas.microsoft.com/office/drawing/2014/main" id="{0E904D09-EB46-4A2A-B5F6-681F5B1A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4360283">
              <a:off x="4671930" y="883347"/>
              <a:ext cx="520033" cy="520033"/>
            </a:xfrm>
            <a:prstGeom prst="rect">
              <a:avLst/>
            </a:prstGeom>
          </p:spPr>
        </p:pic>
      </p:grpSp>
      <p:grpSp>
        <p:nvGrpSpPr>
          <p:cNvPr id="14" name="กลุ่ม 13"/>
          <p:cNvGrpSpPr/>
          <p:nvPr/>
        </p:nvGrpSpPr>
        <p:grpSpPr>
          <a:xfrm>
            <a:off x="4726969" y="2139702"/>
            <a:ext cx="4344102" cy="1170684"/>
            <a:chOff x="4726969" y="2243946"/>
            <a:chExt cx="4344102" cy="1170684"/>
          </a:xfrm>
        </p:grpSpPr>
        <p:grpSp>
          <p:nvGrpSpPr>
            <p:cNvPr id="71" name="Group 64"/>
            <p:cNvGrpSpPr/>
            <p:nvPr/>
          </p:nvGrpSpPr>
          <p:grpSpPr>
            <a:xfrm>
              <a:off x="5295173" y="2377792"/>
              <a:ext cx="3339416" cy="907651"/>
              <a:chOff x="555756" y="3233500"/>
              <a:chExt cx="2059657" cy="907651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555756" y="3679486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มีตัวชี้วัดคุณภาพจากการทดสอบ</a:t>
                </a:r>
                <a:endParaRPr lang="ko-KR" alt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55756" y="3233500"/>
                <a:ext cx="20596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latin typeface="TH SarabunPSK" pitchFamily="34" charset="-34"/>
                    <a:cs typeface="TH SarabunPSK" pitchFamily="34" charset="-34"/>
                  </a:rPr>
                  <a:t>Continuous Monitoring</a:t>
                </a:r>
                <a:endParaRPr lang="ko-KR" altLang="en-US" sz="3000" b="1" dirty="0">
                  <a:cs typeface="Arial" pitchFamily="34" charset="0"/>
                </a:endParaRPr>
              </a:p>
            </p:txBody>
          </p:sp>
        </p:grpSp>
        <p:grpSp>
          <p:nvGrpSpPr>
            <p:cNvPr id="10" name="กลุ่ม 9"/>
            <p:cNvGrpSpPr/>
            <p:nvPr/>
          </p:nvGrpSpPr>
          <p:grpSpPr>
            <a:xfrm>
              <a:off x="4726969" y="2243946"/>
              <a:ext cx="4344102" cy="1170684"/>
              <a:chOff x="4726969" y="2243946"/>
              <a:chExt cx="4344102" cy="1170684"/>
            </a:xfrm>
          </p:grpSpPr>
          <p:sp>
            <p:nvSpPr>
              <p:cNvPr id="81" name="สี่เหลี่ยมผืนผ้า 80">
                <a:extLst>
                  <a:ext uri="{FF2B5EF4-FFF2-40B4-BE49-F238E27FC236}">
                    <a16:creationId xmlns="" xmlns:a16="http://schemas.microsoft.com/office/drawing/2014/main" id="{5481C232-5F46-4758-BD05-98C04A3C8EC1}"/>
                  </a:ext>
                </a:extLst>
              </p:cNvPr>
              <p:cNvSpPr/>
              <p:nvPr/>
            </p:nvSpPr>
            <p:spPr>
              <a:xfrm>
                <a:off x="4977758" y="2318077"/>
                <a:ext cx="3644018" cy="109655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1" name="วงรี 90">
                <a:extLst>
                  <a:ext uri="{FF2B5EF4-FFF2-40B4-BE49-F238E27FC236}">
                    <a16:creationId xmlns="" xmlns:a16="http://schemas.microsoft.com/office/drawing/2014/main" id="{267C1930-7C0B-40AD-A527-2F37D405680E}"/>
                  </a:ext>
                </a:extLst>
              </p:cNvPr>
              <p:cNvSpPr/>
              <p:nvPr/>
            </p:nvSpPr>
            <p:spPr>
              <a:xfrm>
                <a:off x="8365494" y="2512749"/>
                <a:ext cx="705577" cy="70557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92" name="TextBox 61">
                <a:extLst>
                  <a:ext uri="{FF2B5EF4-FFF2-40B4-BE49-F238E27FC236}">
                    <a16:creationId xmlns="" xmlns:a16="http://schemas.microsoft.com/office/drawing/2014/main" id="{012D13B2-4763-4EB5-B647-C5C7EE6A3E1F}"/>
                  </a:ext>
                </a:extLst>
              </p:cNvPr>
              <p:cNvSpPr txBox="1"/>
              <p:nvPr/>
            </p:nvSpPr>
            <p:spPr>
              <a:xfrm>
                <a:off x="8413738" y="2542371"/>
                <a:ext cx="6126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5</a:t>
                </a:r>
                <a:endPara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13" name="กราฟิก 12">
                <a:extLst>
                  <a:ext uri="{FF2B5EF4-FFF2-40B4-BE49-F238E27FC236}">
                    <a16:creationId xmlns="" xmlns:a16="http://schemas.microsoft.com/office/drawing/2014/main" id="{5AD90D6D-1BA5-47E1-886D-8D46B0444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4726969" y="2243946"/>
                <a:ext cx="422176" cy="422176"/>
              </a:xfrm>
              <a:prstGeom prst="rect">
                <a:avLst/>
              </a:prstGeom>
            </p:spPr>
          </p:pic>
        </p:grpSp>
      </p:grpSp>
      <p:grpSp>
        <p:nvGrpSpPr>
          <p:cNvPr id="7" name="กลุ่ม 6"/>
          <p:cNvGrpSpPr/>
          <p:nvPr/>
        </p:nvGrpSpPr>
        <p:grpSpPr>
          <a:xfrm>
            <a:off x="111317" y="3291830"/>
            <a:ext cx="4402475" cy="1344093"/>
            <a:chOff x="111317" y="3351708"/>
            <a:chExt cx="4402475" cy="1344093"/>
          </a:xfrm>
        </p:grpSpPr>
        <p:grpSp>
          <p:nvGrpSpPr>
            <p:cNvPr id="59" name="Group 58"/>
            <p:cNvGrpSpPr/>
            <p:nvPr/>
          </p:nvGrpSpPr>
          <p:grpSpPr>
            <a:xfrm>
              <a:off x="722637" y="3693083"/>
              <a:ext cx="3365452" cy="924508"/>
              <a:chOff x="774521" y="3068890"/>
              <a:chExt cx="2088776" cy="92450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03640" y="3531733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2400" dirty="0">
                    <a:latin typeface="TH SarabunPSK" pitchFamily="34" charset="-34"/>
                    <a:cs typeface="TH SarabunPSK" pitchFamily="34" charset="-34"/>
                  </a:rPr>
                  <a:t>เตรียมสภาพแวดล้อมสำหรับทดสอบ</a:t>
                </a:r>
                <a:endParaRPr lang="ko-KR" altLang="en-US" sz="2400" dirty="0"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74521" y="3068890"/>
                <a:ext cx="20596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latin typeface="TH SarabunPSK" pitchFamily="34" charset="-34"/>
                    <a:cs typeface="TH SarabunPSK" pitchFamily="34" charset="-34"/>
                  </a:rPr>
                  <a:t>Continuous Deployment</a:t>
                </a:r>
                <a:endParaRPr lang="ko-KR" altLang="en-US" sz="3000" b="1" dirty="0">
                  <a:cs typeface="Arial" pitchFamily="34" charset="0"/>
                </a:endParaRPr>
              </a:p>
            </p:txBody>
          </p:sp>
        </p:grpSp>
        <p:sp>
          <p:nvSpPr>
            <p:cNvPr id="85" name="วงรี 84">
              <a:extLst>
                <a:ext uri="{FF2B5EF4-FFF2-40B4-BE49-F238E27FC236}">
                  <a16:creationId xmlns="" xmlns:a16="http://schemas.microsoft.com/office/drawing/2014/main" id="{368F459D-0374-46EE-B3BF-8D75B329F155}"/>
                </a:ext>
              </a:extLst>
            </p:cNvPr>
            <p:cNvSpPr/>
            <p:nvPr/>
          </p:nvSpPr>
          <p:spPr>
            <a:xfrm>
              <a:off x="111317" y="3749502"/>
              <a:ext cx="705577" cy="7055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8" name="TextBox 61">
              <a:extLst>
                <a:ext uri="{FF2B5EF4-FFF2-40B4-BE49-F238E27FC236}">
                  <a16:creationId xmlns="" xmlns:a16="http://schemas.microsoft.com/office/drawing/2014/main" id="{17E04B4D-CF12-4472-B47B-6CBBDCDF4883}"/>
                </a:ext>
              </a:extLst>
            </p:cNvPr>
            <p:cNvSpPr txBox="1"/>
            <p:nvPr/>
          </p:nvSpPr>
          <p:spPr>
            <a:xfrm>
              <a:off x="159561" y="3779124"/>
              <a:ext cx="612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5" name="สี่เหลี่ยมผืนผ้า 94">
              <a:extLst>
                <a:ext uri="{FF2B5EF4-FFF2-40B4-BE49-F238E27FC236}">
                  <a16:creationId xmlns="" xmlns:a16="http://schemas.microsoft.com/office/drawing/2014/main" id="{5C2291CE-1FBC-4AAD-A95B-75D0C60C1224}"/>
                </a:ext>
              </a:extLst>
            </p:cNvPr>
            <p:cNvSpPr/>
            <p:nvPr/>
          </p:nvSpPr>
          <p:spPr>
            <a:xfrm>
              <a:off x="554371" y="3556817"/>
              <a:ext cx="3669850" cy="1138984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9" name="กราฟิก 18">
              <a:extLst>
                <a:ext uri="{FF2B5EF4-FFF2-40B4-BE49-F238E27FC236}">
                  <a16:creationId xmlns="" xmlns:a16="http://schemas.microsoft.com/office/drawing/2014/main" id="{57D44422-956B-4E8D-839E-6B53A13A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999061" y="3351708"/>
              <a:ext cx="514731" cy="51473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748464" y="14070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6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49" name="ไดอะแกรม 48"/>
          <p:cNvGraphicFramePr/>
          <p:nvPr>
            <p:extLst>
              <p:ext uri="{D42A27DB-BD31-4B8C-83A1-F6EECF244321}">
                <p14:modId xmlns:p14="http://schemas.microsoft.com/office/powerpoint/2010/main" val="201850203"/>
              </p:ext>
            </p:extLst>
          </p:nvPr>
        </p:nvGraphicFramePr>
        <p:xfrm>
          <a:off x="0" y="4659982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5895803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สี่เหลี่ยมผืนผ้า 55"/>
          <p:cNvSpPr/>
          <p:nvPr/>
        </p:nvSpPr>
        <p:spPr>
          <a:xfrm>
            <a:off x="107504" y="771550"/>
            <a:ext cx="8856984" cy="3749469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49944" y="2698241"/>
            <a:ext cx="1079142" cy="890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testing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73" y="840985"/>
            <a:ext cx="859710" cy="7882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สี่เหลี่ยมผืนผ้ามุมมน 14"/>
          <p:cNvSpPr/>
          <p:nvPr/>
        </p:nvSpPr>
        <p:spPr>
          <a:xfrm>
            <a:off x="3833750" y="1023424"/>
            <a:ext cx="1719420" cy="5165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Integration Build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1" name="สี่เหลี่ยมผืนผ้ามุมมน 30"/>
          <p:cNvSpPr/>
          <p:nvPr/>
        </p:nvSpPr>
        <p:spPr>
          <a:xfrm>
            <a:off x="6699451" y="1058425"/>
            <a:ext cx="1719420" cy="4815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Build Deployed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2" name="สี่เหลี่ยมผืนผ้ามุมมน 31"/>
          <p:cNvSpPr/>
          <p:nvPr/>
        </p:nvSpPr>
        <p:spPr>
          <a:xfrm>
            <a:off x="6771093" y="2083499"/>
            <a:ext cx="171942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Automated Tests Executed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3" name="สี่เหลี่ยมผืนผ้ามุมมน 32"/>
          <p:cNvSpPr/>
          <p:nvPr/>
        </p:nvSpPr>
        <p:spPr>
          <a:xfrm>
            <a:off x="6771093" y="3263887"/>
            <a:ext cx="171942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Monitor Quality 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Parameters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4" name="สี่เหลี่ยมผืนผ้ามุมมน 33"/>
          <p:cNvSpPr/>
          <p:nvPr/>
        </p:nvSpPr>
        <p:spPr>
          <a:xfrm>
            <a:off x="272158" y="3139636"/>
            <a:ext cx="2057100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Customer Feedback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สี่เหลี่ยมผืนผ้ามุมมน 37"/>
          <p:cNvSpPr/>
          <p:nvPr/>
        </p:nvSpPr>
        <p:spPr>
          <a:xfrm>
            <a:off x="3403895" y="3201762"/>
            <a:ext cx="2292561" cy="683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Deployment to Production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ลูกศรขวา 17"/>
          <p:cNvSpPr/>
          <p:nvPr/>
        </p:nvSpPr>
        <p:spPr>
          <a:xfrm>
            <a:off x="1612832" y="1168402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ลูกศรขวา 40"/>
          <p:cNvSpPr/>
          <p:nvPr/>
        </p:nvSpPr>
        <p:spPr>
          <a:xfrm>
            <a:off x="3260610" y="1168402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ลูกศรขวา 41"/>
          <p:cNvSpPr/>
          <p:nvPr/>
        </p:nvSpPr>
        <p:spPr>
          <a:xfrm>
            <a:off x="5983026" y="1213739"/>
            <a:ext cx="28657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ลูกศรขวา 42"/>
          <p:cNvSpPr/>
          <p:nvPr/>
        </p:nvSpPr>
        <p:spPr>
          <a:xfrm rot="5400000">
            <a:off x="7444589" y="1639266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ลูกศรขวา 43"/>
          <p:cNvSpPr/>
          <p:nvPr/>
        </p:nvSpPr>
        <p:spPr>
          <a:xfrm rot="5400000">
            <a:off x="7444589" y="2881779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ลูกศรขวา 44"/>
          <p:cNvSpPr/>
          <p:nvPr/>
        </p:nvSpPr>
        <p:spPr>
          <a:xfrm rot="10800000">
            <a:off x="5983026" y="3404927"/>
            <a:ext cx="573140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ลูกศรขวา 45"/>
          <p:cNvSpPr/>
          <p:nvPr/>
        </p:nvSpPr>
        <p:spPr>
          <a:xfrm rot="10800000">
            <a:off x="2544184" y="3404926"/>
            <a:ext cx="573141" cy="2317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ลูกศรขวา 46"/>
          <p:cNvSpPr/>
          <p:nvPr/>
        </p:nvSpPr>
        <p:spPr>
          <a:xfrm rot="16200000">
            <a:off x="996764" y="2767237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ลูกศรขวา 47"/>
          <p:cNvSpPr/>
          <p:nvPr/>
        </p:nvSpPr>
        <p:spPr>
          <a:xfrm rot="16200000">
            <a:off x="996763" y="1763517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ลูกศรซ้าย-ขวา 18"/>
          <p:cNvSpPr/>
          <p:nvPr/>
        </p:nvSpPr>
        <p:spPr>
          <a:xfrm>
            <a:off x="2615828" y="3947270"/>
            <a:ext cx="4155267" cy="310629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31" y="4036951"/>
            <a:ext cx="1420582" cy="3858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Feedback Calls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9" name="ลูกศรขวา 48"/>
          <p:cNvSpPr/>
          <p:nvPr/>
        </p:nvSpPr>
        <p:spPr>
          <a:xfrm rot="16200000">
            <a:off x="996763" y="3875791"/>
            <a:ext cx="248503" cy="2672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0754" y="1666356"/>
            <a:ext cx="1079142" cy="62323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 New" pitchFamily="34" charset="-34"/>
                <a:cs typeface="TH Sarabun New" pitchFamily="34" charset="-34"/>
              </a:rPr>
              <a:t>Continuous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 New" pitchFamily="34" charset="-34"/>
                <a:cs typeface="TH Sarabun New" pitchFamily="34" charset="-34"/>
              </a:rPr>
              <a:t>Integration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5837" y="1483692"/>
            <a:ext cx="1079142" cy="890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Delivery</a:t>
            </a: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22076" y="3105065"/>
            <a:ext cx="827471" cy="35613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Optional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5" name="Picture 5" descr="C:\Users\Fluke\Downloads\programm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6" y="999727"/>
            <a:ext cx="743972" cy="7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748464" y="14070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" pitchFamily="34" charset="0"/>
              </a:rPr>
              <a:t>7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1692632805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สี่เหลี่ยมผืนผ้ามุมมน 39"/>
          <p:cNvSpPr/>
          <p:nvPr/>
        </p:nvSpPr>
        <p:spPr>
          <a:xfrm>
            <a:off x="272158" y="2086394"/>
            <a:ext cx="2211610" cy="6212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  <a:cs typeface="TH SarabunPSK" pitchFamily="34" charset="-34"/>
              </a:rPr>
              <a:t>Continuous Planning</a:t>
            </a:r>
            <a:endParaRPr lang="th-TH" sz="2000" b="1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8374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H SarabunPSK" pitchFamily="34" charset="-34"/>
                <a:cs typeface="TH SarabunPSK" pitchFamily="34" charset="-34"/>
                <a:hlinkClick r:id="rId9"/>
              </a:rPr>
              <a:t>www.flaticon.com</a:t>
            </a:r>
            <a:r>
              <a:rPr lang="th-TH" sz="1200" dirty="0" smtClean="0">
                <a:latin typeface="TH SarabunPSK" pitchFamily="34" charset="-34"/>
                <a:cs typeface="TH SarabunPSK" pitchFamily="34" charset="-34"/>
              </a:rPr>
              <a:t>, </a:t>
            </a:r>
            <a:r>
              <a:rPr lang="en-US" sz="1200" dirty="0" smtClean="0">
                <a:latin typeface="TH SarabunPSK" pitchFamily="34" charset="-34"/>
                <a:cs typeface="TH SarabunPSK" pitchFamily="34" charset="-34"/>
              </a:rPr>
              <a:t>www.pixabay.com</a:t>
            </a:r>
            <a:endParaRPr lang="th-TH" sz="12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478331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" pitchFamily="34" charset="0"/>
              </a:rPr>
              <a:t>8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41540644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กลุ่ม 6"/>
          <p:cNvGrpSpPr/>
          <p:nvPr/>
        </p:nvGrpSpPr>
        <p:grpSpPr>
          <a:xfrm>
            <a:off x="1547664" y="2211710"/>
            <a:ext cx="6367608" cy="1303245"/>
            <a:chOff x="1547664" y="2211710"/>
            <a:chExt cx="6367608" cy="1303245"/>
          </a:xfrm>
        </p:grpSpPr>
        <p:sp>
          <p:nvSpPr>
            <p:cNvPr id="50" name="สี่เหลี่ยมผืนผ้ามุมมน 49"/>
            <p:cNvSpPr/>
            <p:nvPr/>
          </p:nvSpPr>
          <p:spPr>
            <a:xfrm>
              <a:off x="3275856" y="2211710"/>
              <a:ext cx="4639416" cy="13032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Continuous Planning</a:t>
              </a:r>
              <a:endParaRPr lang="th-TH" sz="4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" name="ตัวเชื่อมต่อตรง 3"/>
            <p:cNvCxnSpPr>
              <a:endCxn id="50" idx="1"/>
            </p:cNvCxnSpPr>
            <p:nvPr/>
          </p:nvCxnSpPr>
          <p:spPr>
            <a:xfrm>
              <a:off x="1547664" y="2499742"/>
              <a:ext cx="1728192" cy="36359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949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th-TH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กระบวนการส่งมอบซอฟต์แวร์ด้วย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DevOps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48464" y="14070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 pitchFamily="34" charset="0"/>
              </a:rPr>
              <a:t>9</a:t>
            </a:r>
            <a:endParaRPr lang="th-TH" dirty="0">
              <a:latin typeface="Ubuntu" pitchFamily="34" charset="0"/>
            </a:endParaRPr>
          </a:p>
        </p:txBody>
      </p:sp>
      <p:graphicFrame>
        <p:nvGraphicFramePr>
          <p:cNvPr id="37" name="ไดอะแกรม 36"/>
          <p:cNvGraphicFramePr/>
          <p:nvPr>
            <p:extLst>
              <p:ext uri="{D42A27DB-BD31-4B8C-83A1-F6EECF244321}">
                <p14:modId xmlns:p14="http://schemas.microsoft.com/office/powerpoint/2010/main" val="3980135716"/>
              </p:ext>
            </p:extLst>
          </p:nvPr>
        </p:nvGraphicFramePr>
        <p:xfrm>
          <a:off x="0" y="4681866"/>
          <a:ext cx="9144000" cy="46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" name="รูปภาพ 38"/>
          <p:cNvPicPr/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93" t="29318" r="14327" b="26313"/>
          <a:stretch/>
        </p:blipFill>
        <p:spPr bwMode="auto">
          <a:xfrm>
            <a:off x="611560" y="1059582"/>
            <a:ext cx="7943258" cy="333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กลุ่ม 5"/>
          <p:cNvGrpSpPr/>
          <p:nvPr/>
        </p:nvGrpSpPr>
        <p:grpSpPr>
          <a:xfrm>
            <a:off x="2771800" y="1491630"/>
            <a:ext cx="3672408" cy="2701638"/>
            <a:chOff x="2771800" y="1491630"/>
            <a:chExt cx="3672408" cy="2701638"/>
          </a:xfrm>
        </p:grpSpPr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7474" y="1491630"/>
              <a:ext cx="2946734" cy="27016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" name="ตัวเชื่อมต่อตรง 3"/>
            <p:cNvCxnSpPr/>
            <p:nvPr/>
          </p:nvCxnSpPr>
          <p:spPr>
            <a:xfrm>
              <a:off x="2771800" y="1491630"/>
              <a:ext cx="936104" cy="720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0" y="48374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H SarabunPSK" pitchFamily="34" charset="-34"/>
                <a:cs typeface="TH SarabunPSK" pitchFamily="34" charset="-34"/>
              </a:rPr>
              <a:t>https://pixabay.com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770628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1117</Words>
  <Application>Microsoft Office PowerPoint</Application>
  <PresentationFormat>นำเสนอทางหน้าจอ (16:9)</PresentationFormat>
  <Paragraphs>271</Paragraphs>
  <Slides>28</Slides>
  <Notes>3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9</vt:i4>
      </vt:variant>
      <vt:variant>
        <vt:lpstr>ชุดรูปแบบ</vt:lpstr>
      </vt:variant>
      <vt:variant>
        <vt:i4>3</vt:i4>
      </vt:variant>
      <vt:variant>
        <vt:lpstr>ชื่อเรื่องภาพนิ่ง</vt:lpstr>
      </vt:variant>
      <vt:variant>
        <vt:i4>28</vt:i4>
      </vt:variant>
    </vt:vector>
  </HeadingPairs>
  <TitlesOfParts>
    <vt:vector size="40" baseType="lpstr">
      <vt:lpstr>Arial</vt:lpstr>
      <vt:lpstr>Angsana New</vt:lpstr>
      <vt:lpstr>TH SarabunPSK</vt:lpstr>
      <vt:lpstr>Cordia New</vt:lpstr>
      <vt:lpstr>Ubuntu</vt:lpstr>
      <vt:lpstr>Arial Unicode MS</vt:lpstr>
      <vt:lpstr>Calibri</vt:lpstr>
      <vt:lpstr>Malgun Gothic</vt:lpstr>
      <vt:lpstr>TH Sarabun New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Fluke</cp:lastModifiedBy>
  <cp:revision>332</cp:revision>
  <dcterms:created xsi:type="dcterms:W3CDTF">2016-12-05T23:26:54Z</dcterms:created>
  <dcterms:modified xsi:type="dcterms:W3CDTF">2018-02-18T13:25:18Z</dcterms:modified>
</cp:coreProperties>
</file>